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74" r:id="rId1"/>
  </p:sldMasterIdLst>
  <p:notesMasterIdLst>
    <p:notesMasterId r:id="rId13"/>
  </p:notesMasterIdLst>
  <p:handoutMasterIdLst>
    <p:handoutMasterId r:id="rId14"/>
  </p:handoutMasterIdLst>
  <p:sldIdLst>
    <p:sldId id="256" r:id="rId2"/>
    <p:sldId id="378" r:id="rId3"/>
    <p:sldId id="339" r:id="rId4"/>
    <p:sldId id="372" r:id="rId5"/>
    <p:sldId id="380" r:id="rId6"/>
    <p:sldId id="374" r:id="rId7"/>
    <p:sldId id="377" r:id="rId8"/>
    <p:sldId id="373" r:id="rId9"/>
    <p:sldId id="376" r:id="rId10"/>
    <p:sldId id="379" r:id="rId11"/>
    <p:sldId id="369" r:id="rId12"/>
  </p:sldIdLst>
  <p:sldSz cx="9144000" cy="6858000" type="screen4x3"/>
  <p:notesSz cx="6794500" cy="9982200"/>
  <p:defaultTextStyle>
    <a:defPPr>
      <a:defRPr lang="de-DE"/>
    </a:defPPr>
    <a:lvl1pPr algn="l" rtl="0" fontAlgn="base">
      <a:spcBef>
        <a:spcPct val="0"/>
      </a:spcBef>
      <a:spcAft>
        <a:spcPct val="0"/>
      </a:spcAft>
      <a:defRPr kern="1200">
        <a:solidFill>
          <a:schemeClr val="tx1"/>
        </a:solidFill>
        <a:latin typeface="Frutiger LT Com 55 Roman" pitchFamily="34" charset="0"/>
        <a:ea typeface="+mn-ea"/>
        <a:cs typeface="Arial" charset="0"/>
      </a:defRPr>
    </a:lvl1pPr>
    <a:lvl2pPr marL="457200" algn="l" rtl="0" fontAlgn="base">
      <a:spcBef>
        <a:spcPct val="0"/>
      </a:spcBef>
      <a:spcAft>
        <a:spcPct val="0"/>
      </a:spcAft>
      <a:defRPr kern="1200">
        <a:solidFill>
          <a:schemeClr val="tx1"/>
        </a:solidFill>
        <a:latin typeface="Frutiger LT Com 55 Roman" pitchFamily="34" charset="0"/>
        <a:ea typeface="+mn-ea"/>
        <a:cs typeface="Arial" charset="0"/>
      </a:defRPr>
    </a:lvl2pPr>
    <a:lvl3pPr marL="914400" algn="l" rtl="0" fontAlgn="base">
      <a:spcBef>
        <a:spcPct val="0"/>
      </a:spcBef>
      <a:spcAft>
        <a:spcPct val="0"/>
      </a:spcAft>
      <a:defRPr kern="1200">
        <a:solidFill>
          <a:schemeClr val="tx1"/>
        </a:solidFill>
        <a:latin typeface="Frutiger LT Com 55 Roman" pitchFamily="34" charset="0"/>
        <a:ea typeface="+mn-ea"/>
        <a:cs typeface="Arial" charset="0"/>
      </a:defRPr>
    </a:lvl3pPr>
    <a:lvl4pPr marL="1371600" algn="l" rtl="0" fontAlgn="base">
      <a:spcBef>
        <a:spcPct val="0"/>
      </a:spcBef>
      <a:spcAft>
        <a:spcPct val="0"/>
      </a:spcAft>
      <a:defRPr kern="1200">
        <a:solidFill>
          <a:schemeClr val="tx1"/>
        </a:solidFill>
        <a:latin typeface="Frutiger LT Com 55 Roman" pitchFamily="34" charset="0"/>
        <a:ea typeface="+mn-ea"/>
        <a:cs typeface="Arial" charset="0"/>
      </a:defRPr>
    </a:lvl4pPr>
    <a:lvl5pPr marL="1828800" algn="l" rtl="0" fontAlgn="base">
      <a:spcBef>
        <a:spcPct val="0"/>
      </a:spcBef>
      <a:spcAft>
        <a:spcPct val="0"/>
      </a:spcAft>
      <a:defRPr kern="1200">
        <a:solidFill>
          <a:schemeClr val="tx1"/>
        </a:solidFill>
        <a:latin typeface="Frutiger LT Com 55 Roman" pitchFamily="34" charset="0"/>
        <a:ea typeface="+mn-ea"/>
        <a:cs typeface="Arial" charset="0"/>
      </a:defRPr>
    </a:lvl5pPr>
    <a:lvl6pPr marL="2286000" algn="l" defTabSz="914400" rtl="0" eaLnBrk="1" latinLnBrk="0" hangingPunct="1">
      <a:defRPr kern="1200">
        <a:solidFill>
          <a:schemeClr val="tx1"/>
        </a:solidFill>
        <a:latin typeface="Frutiger LT Com 55 Roman" pitchFamily="34" charset="0"/>
        <a:ea typeface="+mn-ea"/>
        <a:cs typeface="Arial" charset="0"/>
      </a:defRPr>
    </a:lvl6pPr>
    <a:lvl7pPr marL="2743200" algn="l" defTabSz="914400" rtl="0" eaLnBrk="1" latinLnBrk="0" hangingPunct="1">
      <a:defRPr kern="1200">
        <a:solidFill>
          <a:schemeClr val="tx1"/>
        </a:solidFill>
        <a:latin typeface="Frutiger LT Com 55 Roman" pitchFamily="34" charset="0"/>
        <a:ea typeface="+mn-ea"/>
        <a:cs typeface="Arial" charset="0"/>
      </a:defRPr>
    </a:lvl7pPr>
    <a:lvl8pPr marL="3200400" algn="l" defTabSz="914400" rtl="0" eaLnBrk="1" latinLnBrk="0" hangingPunct="1">
      <a:defRPr kern="1200">
        <a:solidFill>
          <a:schemeClr val="tx1"/>
        </a:solidFill>
        <a:latin typeface="Frutiger LT Com 55 Roman" pitchFamily="34" charset="0"/>
        <a:ea typeface="+mn-ea"/>
        <a:cs typeface="Arial" charset="0"/>
      </a:defRPr>
    </a:lvl8pPr>
    <a:lvl9pPr marL="3657600" algn="l" defTabSz="914400" rtl="0" eaLnBrk="1" latinLnBrk="0" hangingPunct="1">
      <a:defRPr kern="1200">
        <a:solidFill>
          <a:schemeClr val="tx1"/>
        </a:solidFill>
        <a:latin typeface="Frutiger LT Com 55 Roman"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0" userDrawn="1">
          <p15:clr>
            <a:srgbClr val="A4A3A4"/>
          </p15:clr>
        </p15:guide>
        <p15:guide id="2" pos="2137" userDrawn="1">
          <p15:clr>
            <a:srgbClr val="A4A3A4"/>
          </p15:clr>
        </p15:guide>
        <p15:guide id="3" orient="horz" pos="3145" userDrawn="1">
          <p15:clr>
            <a:srgbClr val="A4A3A4"/>
          </p15:clr>
        </p15:guide>
        <p15:guide id="4"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6E5D7-A822-6366-28FF-E7EB2300A4B3}" v="1" dt="2021-08-19T17:55:21.80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9" autoAdjust="0"/>
    <p:restoredTop sz="48291" autoAdjust="0"/>
  </p:normalViewPr>
  <p:slideViewPr>
    <p:cSldViewPr>
      <p:cViewPr varScale="1">
        <p:scale>
          <a:sx n="41" d="100"/>
          <a:sy n="41" d="100"/>
        </p:scale>
        <p:origin x="278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4014" y="60"/>
      </p:cViewPr>
      <p:guideLst>
        <p:guide orient="horz" pos="3140"/>
        <p:guide pos="2137"/>
        <p:guide orient="horz" pos="3145"/>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Hak (Schulleitung)" userId="S::sl-prim.messen@schulebucheggberg.ch::bdad4792-8a6d-4c3a-8a9e-8f72bc71814c" providerId="AD" clId="Web-{2AF6E5D7-A822-6366-28FF-E7EB2300A4B3}"/>
    <pc:docChg chg="modSld">
      <pc:chgData name="Silvia Hak (Schulleitung)" userId="S::sl-prim.messen@schulebucheggberg.ch::bdad4792-8a6d-4c3a-8a9e-8f72bc71814c" providerId="AD" clId="Web-{2AF6E5D7-A822-6366-28FF-E7EB2300A4B3}" dt="2021-08-19T17:55:21.803" v="0" actId="1076"/>
      <pc:docMkLst>
        <pc:docMk/>
      </pc:docMkLst>
      <pc:sldChg chg="modSp">
        <pc:chgData name="Silvia Hak (Schulleitung)" userId="S::sl-prim.messen@schulebucheggberg.ch::bdad4792-8a6d-4c3a-8a9e-8f72bc71814c" providerId="AD" clId="Web-{2AF6E5D7-A822-6366-28FF-E7EB2300A4B3}" dt="2021-08-19T17:55:21.803" v="0" actId="1076"/>
        <pc:sldMkLst>
          <pc:docMk/>
          <pc:sldMk cId="3633159047" sldId="378"/>
        </pc:sldMkLst>
        <pc:picChg chg="mod">
          <ac:chgData name="Silvia Hak (Schulleitung)" userId="S::sl-prim.messen@schulebucheggberg.ch::bdad4792-8a6d-4c3a-8a9e-8f72bc71814c" providerId="AD" clId="Web-{2AF6E5D7-A822-6366-28FF-E7EB2300A4B3}" dt="2021-08-19T17:55:21.803" v="0" actId="1076"/>
          <ac:picMkLst>
            <pc:docMk/>
            <pc:sldMk cId="3633159047" sldId="378"/>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6"/>
            <a:ext cx="2944486" cy="500116"/>
          </a:xfrm>
          <a:prstGeom prst="rect">
            <a:avLst/>
          </a:prstGeom>
        </p:spPr>
        <p:txBody>
          <a:bodyPr vert="horz" lIns="91535" tIns="45771" rIns="91535" bIns="45771" rtlCol="0"/>
          <a:lstStyle>
            <a:lvl1pPr algn="l">
              <a:defRPr sz="1200">
                <a:cs typeface="Arial" charset="0"/>
              </a:defRPr>
            </a:lvl1pPr>
          </a:lstStyle>
          <a:p>
            <a:pPr>
              <a:defRPr/>
            </a:pPr>
            <a:r>
              <a:rPr lang="de-DE" dirty="0"/>
              <a:t>Einsame Klasse. Schule sucht Sie!</a:t>
            </a:r>
            <a:endParaRPr lang="de-CH" dirty="0"/>
          </a:p>
        </p:txBody>
      </p:sp>
      <p:sp>
        <p:nvSpPr>
          <p:cNvPr id="3" name="Datumsplatzhalter 2"/>
          <p:cNvSpPr>
            <a:spLocks noGrp="1"/>
          </p:cNvSpPr>
          <p:nvPr>
            <p:ph type="dt" sz="quarter" idx="1"/>
          </p:nvPr>
        </p:nvSpPr>
        <p:spPr>
          <a:xfrm>
            <a:off x="3848497" y="6"/>
            <a:ext cx="2944486" cy="500116"/>
          </a:xfrm>
          <a:prstGeom prst="rect">
            <a:avLst/>
          </a:prstGeom>
        </p:spPr>
        <p:txBody>
          <a:bodyPr vert="horz" lIns="91535" tIns="45771" rIns="91535" bIns="45771" rtlCol="0"/>
          <a:lstStyle>
            <a:lvl1pPr algn="r">
              <a:defRPr sz="1200">
                <a:cs typeface="Arial" charset="0"/>
              </a:defRPr>
            </a:lvl1pPr>
          </a:lstStyle>
          <a:p>
            <a:pPr>
              <a:defRPr/>
            </a:pPr>
            <a:r>
              <a:rPr lang="de-DE" dirty="0"/>
              <a:t>10.08.2021</a:t>
            </a:r>
            <a:endParaRPr lang="de-CH" dirty="0"/>
          </a:p>
        </p:txBody>
      </p:sp>
      <p:sp>
        <p:nvSpPr>
          <p:cNvPr id="4" name="Fußzeilenplatzhalter 3"/>
          <p:cNvSpPr>
            <a:spLocks noGrp="1"/>
          </p:cNvSpPr>
          <p:nvPr>
            <p:ph type="ftr" sz="quarter" idx="2"/>
          </p:nvPr>
        </p:nvSpPr>
        <p:spPr>
          <a:xfrm>
            <a:off x="1" y="9480542"/>
            <a:ext cx="2944486" cy="500115"/>
          </a:xfrm>
          <a:prstGeom prst="rect">
            <a:avLst/>
          </a:prstGeom>
        </p:spPr>
        <p:txBody>
          <a:bodyPr vert="horz" lIns="91535" tIns="45771" rIns="91535" bIns="45771" rtlCol="0" anchor="b"/>
          <a:lstStyle>
            <a:lvl1pPr algn="l">
              <a:defRPr sz="1200">
                <a:cs typeface="Arial" charset="0"/>
              </a:defRPr>
            </a:lvl1pPr>
          </a:lstStyle>
          <a:p>
            <a:pPr>
              <a:defRPr/>
            </a:pPr>
            <a:endParaRPr lang="de-CH" dirty="0"/>
          </a:p>
        </p:txBody>
      </p:sp>
      <p:sp>
        <p:nvSpPr>
          <p:cNvPr id="5" name="Foliennummernplatzhalter 4"/>
          <p:cNvSpPr>
            <a:spLocks noGrp="1"/>
          </p:cNvSpPr>
          <p:nvPr>
            <p:ph type="sldNum" sz="quarter" idx="3"/>
          </p:nvPr>
        </p:nvSpPr>
        <p:spPr>
          <a:xfrm>
            <a:off x="3848497" y="9480542"/>
            <a:ext cx="2944486" cy="500115"/>
          </a:xfrm>
          <a:prstGeom prst="rect">
            <a:avLst/>
          </a:prstGeom>
        </p:spPr>
        <p:txBody>
          <a:bodyPr vert="horz" lIns="91535" tIns="45771" rIns="91535" bIns="45771" rtlCol="0" anchor="b"/>
          <a:lstStyle>
            <a:lvl1pPr algn="r">
              <a:defRPr sz="1200">
                <a:cs typeface="Arial" charset="0"/>
              </a:defRPr>
            </a:lvl1pPr>
          </a:lstStyle>
          <a:p>
            <a:pPr>
              <a:defRPr/>
            </a:pPr>
            <a:fld id="{A8EC5C68-4EC2-416B-BAE5-064D41AF9EEB}" type="slidenum">
              <a:rPr lang="de-CH"/>
              <a:pPr>
                <a:defRPr/>
              </a:pPr>
              <a:t>‹#›</a:t>
            </a:fld>
            <a:endParaRPr lang="de-CH" dirty="0"/>
          </a:p>
        </p:txBody>
      </p:sp>
    </p:spTree>
    <p:extLst>
      <p:ext uri="{BB962C8B-B14F-4D97-AF65-F5344CB8AC3E}">
        <p14:creationId xmlns:p14="http://schemas.microsoft.com/office/powerpoint/2010/main" val="32440438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6"/>
            <a:ext cx="2944486" cy="500116"/>
          </a:xfrm>
          <a:prstGeom prst="rect">
            <a:avLst/>
          </a:prstGeom>
        </p:spPr>
        <p:txBody>
          <a:bodyPr vert="horz" lIns="91535" tIns="45771" rIns="91535" bIns="45771" rtlCol="0"/>
          <a:lstStyle>
            <a:lvl1pPr algn="l" fontAlgn="auto">
              <a:spcBef>
                <a:spcPts val="0"/>
              </a:spcBef>
              <a:spcAft>
                <a:spcPts val="0"/>
              </a:spcAft>
              <a:defRPr sz="1200">
                <a:latin typeface="+mn-lt"/>
                <a:cs typeface="+mn-cs"/>
              </a:defRPr>
            </a:lvl1pPr>
          </a:lstStyle>
          <a:p>
            <a:pPr>
              <a:defRPr/>
            </a:pPr>
            <a:r>
              <a:rPr lang="de-DE" dirty="0"/>
              <a:t>Departement für Bildung und Kultur</a:t>
            </a:r>
          </a:p>
          <a:p>
            <a:pPr>
              <a:defRPr/>
            </a:pPr>
            <a:r>
              <a:rPr lang="de-DE" dirty="0"/>
              <a:t>Einsame Klasse. Schule sucht Sie!</a:t>
            </a:r>
            <a:endParaRPr lang="de-CH" dirty="0"/>
          </a:p>
        </p:txBody>
      </p:sp>
      <p:sp>
        <p:nvSpPr>
          <p:cNvPr id="3" name="Datumsplatzhalter 2"/>
          <p:cNvSpPr>
            <a:spLocks noGrp="1"/>
          </p:cNvSpPr>
          <p:nvPr>
            <p:ph type="dt" idx="1"/>
          </p:nvPr>
        </p:nvSpPr>
        <p:spPr>
          <a:xfrm>
            <a:off x="3848497" y="6"/>
            <a:ext cx="2944486" cy="500116"/>
          </a:xfrm>
          <a:prstGeom prst="rect">
            <a:avLst/>
          </a:prstGeom>
        </p:spPr>
        <p:txBody>
          <a:bodyPr vert="horz" lIns="91535" tIns="45771" rIns="91535" bIns="45771" rtlCol="0"/>
          <a:lstStyle>
            <a:lvl1pPr algn="r" fontAlgn="auto">
              <a:spcBef>
                <a:spcPts val="0"/>
              </a:spcBef>
              <a:spcAft>
                <a:spcPts val="0"/>
              </a:spcAft>
              <a:defRPr sz="1200">
                <a:latin typeface="+mn-lt"/>
                <a:cs typeface="+mn-cs"/>
              </a:defRPr>
            </a:lvl1pPr>
          </a:lstStyle>
          <a:p>
            <a:pPr>
              <a:defRPr/>
            </a:pPr>
            <a:r>
              <a:rPr lang="de-DE" dirty="0"/>
              <a:t>10.08.2021</a:t>
            </a:r>
            <a:endParaRPr lang="de-CH" dirty="0"/>
          </a:p>
        </p:txBody>
      </p:sp>
      <p:sp>
        <p:nvSpPr>
          <p:cNvPr id="4" name="Folienbildplatzhalter 3"/>
          <p:cNvSpPr>
            <a:spLocks noGrp="1" noRot="1" noChangeAspect="1"/>
          </p:cNvSpPr>
          <p:nvPr>
            <p:ph type="sldImg" idx="2"/>
          </p:nvPr>
        </p:nvSpPr>
        <p:spPr>
          <a:xfrm>
            <a:off x="904875" y="752475"/>
            <a:ext cx="4984750" cy="3740150"/>
          </a:xfrm>
          <a:prstGeom prst="rect">
            <a:avLst/>
          </a:prstGeom>
          <a:noFill/>
          <a:ln w="12700">
            <a:solidFill>
              <a:prstClr val="black"/>
            </a:solidFill>
          </a:ln>
        </p:spPr>
        <p:txBody>
          <a:bodyPr vert="horz" lIns="91535" tIns="45771" rIns="91535" bIns="45771" rtlCol="0" anchor="ctr"/>
          <a:lstStyle/>
          <a:p>
            <a:pPr lvl="0"/>
            <a:endParaRPr lang="de-CH" noProof="0" dirty="0"/>
          </a:p>
        </p:txBody>
      </p:sp>
      <p:sp>
        <p:nvSpPr>
          <p:cNvPr id="5" name="Notizenplatzhalter 4"/>
          <p:cNvSpPr>
            <a:spLocks noGrp="1"/>
          </p:cNvSpPr>
          <p:nvPr>
            <p:ph type="body" sz="quarter" idx="3"/>
          </p:nvPr>
        </p:nvSpPr>
        <p:spPr>
          <a:xfrm>
            <a:off x="679152" y="4742597"/>
            <a:ext cx="5436208" cy="4490208"/>
          </a:xfrm>
          <a:prstGeom prst="rect">
            <a:avLst/>
          </a:prstGeom>
        </p:spPr>
        <p:txBody>
          <a:bodyPr vert="horz" lIns="91535" tIns="45771" rIns="91535" bIns="45771"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1" y="9480542"/>
            <a:ext cx="2944486" cy="500115"/>
          </a:xfrm>
          <a:prstGeom prst="rect">
            <a:avLst/>
          </a:prstGeom>
        </p:spPr>
        <p:txBody>
          <a:bodyPr vert="horz" lIns="91535" tIns="45771" rIns="91535" bIns="45771" rtlCol="0" anchor="b"/>
          <a:lstStyle>
            <a:lvl1pPr algn="l" fontAlgn="auto">
              <a:spcBef>
                <a:spcPts val="0"/>
              </a:spcBef>
              <a:spcAft>
                <a:spcPts val="0"/>
              </a:spcAft>
              <a:defRPr sz="1200">
                <a:latin typeface="+mn-lt"/>
                <a:cs typeface="+mn-cs"/>
              </a:defRPr>
            </a:lvl1pPr>
          </a:lstStyle>
          <a:p>
            <a:pPr>
              <a:defRPr/>
            </a:pPr>
            <a:r>
              <a:rPr lang="de-DE" dirty="0"/>
              <a:t>Medienkonferenz vom 10. August 2021</a:t>
            </a:r>
            <a:endParaRPr lang="de-CH" dirty="0"/>
          </a:p>
        </p:txBody>
      </p:sp>
      <p:sp>
        <p:nvSpPr>
          <p:cNvPr id="7" name="Foliennummernplatzhalter 6"/>
          <p:cNvSpPr>
            <a:spLocks noGrp="1"/>
          </p:cNvSpPr>
          <p:nvPr>
            <p:ph type="sldNum" sz="quarter" idx="5"/>
          </p:nvPr>
        </p:nvSpPr>
        <p:spPr>
          <a:xfrm>
            <a:off x="3848497" y="9480542"/>
            <a:ext cx="2944486" cy="500115"/>
          </a:xfrm>
          <a:prstGeom prst="rect">
            <a:avLst/>
          </a:prstGeom>
        </p:spPr>
        <p:txBody>
          <a:bodyPr vert="horz" lIns="91535" tIns="45771" rIns="91535" bIns="45771" rtlCol="0" anchor="b"/>
          <a:lstStyle>
            <a:lvl1pPr algn="r" fontAlgn="auto">
              <a:spcBef>
                <a:spcPts val="0"/>
              </a:spcBef>
              <a:spcAft>
                <a:spcPts val="0"/>
              </a:spcAft>
              <a:defRPr sz="1200">
                <a:latin typeface="+mn-lt"/>
                <a:cs typeface="+mn-cs"/>
              </a:defRPr>
            </a:lvl1pPr>
          </a:lstStyle>
          <a:p>
            <a:pPr>
              <a:defRPr/>
            </a:pPr>
            <a:fld id="{9566ACE4-016A-4E2E-854B-69CAC16C44E0}" type="slidenum">
              <a:rPr lang="de-CH"/>
              <a:pPr>
                <a:defRPr/>
              </a:pPr>
              <a:t>‹#›</a:t>
            </a:fld>
            <a:endParaRPr lang="de-CH" dirty="0"/>
          </a:p>
        </p:txBody>
      </p:sp>
    </p:spTree>
    <p:extLst>
      <p:ext uri="{BB962C8B-B14F-4D97-AF65-F5344CB8AC3E}">
        <p14:creationId xmlns:p14="http://schemas.microsoft.com/office/powerpoint/2010/main" val="386503016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sz="1400" dirty="0">
              <a:latin typeface="Arial" panose="020B0604020202020204" pitchFamily="34" charset="0"/>
              <a:cs typeface="Arial" panose="020B0604020202020204" pitchFamily="34" charset="0"/>
            </a:endParaRPr>
          </a:p>
        </p:txBody>
      </p:sp>
      <p:sp>
        <p:nvSpPr>
          <p:cNvPr id="4" name="Datumsplatzhalter 3"/>
          <p:cNvSpPr>
            <a:spLocks noGrp="1"/>
          </p:cNvSpPr>
          <p:nvPr>
            <p:ph type="dt" sz="quarter" idx="1"/>
          </p:nvPr>
        </p:nvSpPr>
        <p:spPr/>
        <p:txBody>
          <a:bodyPr/>
          <a:lstStyle/>
          <a:p>
            <a:pPr>
              <a:defRPr/>
            </a:pPr>
            <a:r>
              <a:rPr lang="de-DE" dirty="0"/>
              <a:t>10.08.2021</a:t>
            </a:r>
            <a:endParaRPr lang="de-CH" dirty="0"/>
          </a:p>
        </p:txBody>
      </p:sp>
      <p:sp>
        <p:nvSpPr>
          <p:cNvPr id="5" name="Foliennummernplatzhalter 4"/>
          <p:cNvSpPr>
            <a:spLocks noGrp="1"/>
          </p:cNvSpPr>
          <p:nvPr>
            <p:ph type="sldNum" sz="quarter" idx="5"/>
          </p:nvPr>
        </p:nvSpPr>
        <p:spPr/>
        <p:txBody>
          <a:bodyPr/>
          <a:lstStyle/>
          <a:p>
            <a:pPr>
              <a:defRPr/>
            </a:pPr>
            <a:fld id="{F25B76D3-41D8-4A4C-BAED-A11D800CD38B}" type="slidenum">
              <a:rPr lang="de-CH" smtClean="0"/>
              <a:pPr>
                <a:defRPr/>
              </a:pPr>
              <a:t>1</a:t>
            </a:fld>
            <a:endParaRPr lang="de-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sz="1400" dirty="0">
                <a:latin typeface="Arial" panose="020B0604020202020204" pitchFamily="34" charset="0"/>
                <a:cs typeface="Arial" panose="020B0604020202020204" pitchFamily="34" charset="0"/>
              </a:rPr>
              <a:t>3 Minuten</a:t>
            </a:r>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587D1B42-A35F-42B6-88BC-B8E9F26E260F}" type="slidenum">
              <a:rPr lang="de-CH" smtClean="0"/>
              <a:pPr>
                <a:defRPr/>
              </a:pPr>
              <a:t>10</a:t>
            </a:fld>
            <a:endParaRPr lang="de-CH" dirty="0"/>
          </a:p>
        </p:txBody>
      </p:sp>
    </p:spTree>
    <p:extLst>
      <p:ext uri="{BB962C8B-B14F-4D97-AF65-F5344CB8AC3E}">
        <p14:creationId xmlns:p14="http://schemas.microsoft.com/office/powerpoint/2010/main" val="117733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943EB5EB-1F76-47E2-A0E4-222EAFADB4F0}" type="slidenum">
              <a:rPr lang="de-CH" smtClean="0"/>
              <a:pPr>
                <a:defRPr/>
              </a:pPr>
              <a:t>11</a:t>
            </a:fld>
            <a:endParaRPr lang="de-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353">
              <a:defRPr/>
            </a:pPr>
            <a:r>
              <a:rPr lang="de-DE" sz="1400" dirty="0"/>
              <a:t>Remo Ankli, Regierungsrat</a:t>
            </a:r>
          </a:p>
          <a:p>
            <a:pPr defTabSz="915353">
              <a:defRPr/>
            </a:pPr>
            <a:r>
              <a:rPr lang="de-DE" sz="1400" dirty="0"/>
              <a:t>10 Minuten</a:t>
            </a:r>
            <a:endParaRPr lang="de-CH" sz="1400" dirty="0"/>
          </a:p>
          <a:p>
            <a:pPr defTabSz="915353">
              <a:defRPr/>
            </a:pPr>
            <a:endParaRPr lang="de-CH" sz="1400" dirty="0"/>
          </a:p>
          <a:p>
            <a:pPr defTabSz="915353">
              <a:defRPr/>
            </a:pPr>
            <a:r>
              <a:rPr lang="de-CH" sz="1400" dirty="0"/>
              <a:t>Sehr geehrte Damen und Herren</a:t>
            </a:r>
          </a:p>
          <a:p>
            <a:pPr defTabSz="915353">
              <a:defRPr/>
            </a:pPr>
            <a:r>
              <a:rPr lang="de-CH" sz="1400" dirty="0"/>
              <a:t>Ich begrüsse Sie herzlich zum Point de Presse zu «Einsame Klasse. Schule sucht Sie!» </a:t>
            </a:r>
          </a:p>
          <a:p>
            <a:pPr defTabSz="915353">
              <a:defRPr/>
            </a:pPr>
            <a:endParaRPr lang="de-CH" sz="1400" dirty="0"/>
          </a:p>
          <a:p>
            <a:pPr defTabSz="915353">
              <a:defRPr/>
            </a:pPr>
            <a:r>
              <a:rPr lang="de-CH" sz="1400" dirty="0"/>
              <a:t>Heute lancieren wir mit den Bildungspartnern die Kampagne: mit dem Verband Solothurner Einwohnergemeinden, VSEG, dem Verband Schulleiterinnen und Schulleiter Solothurn, VSL SO, und dem Verband Lehrerinnen und Lehrer Solothurn, LSO.</a:t>
            </a:r>
          </a:p>
          <a:p>
            <a:pPr defTabSz="915353">
              <a:defRPr/>
            </a:pPr>
            <a:endParaRPr lang="de-CH" sz="1400" dirty="0"/>
          </a:p>
          <a:p>
            <a:r>
              <a:rPr lang="de-CH" dirty="0"/>
              <a:t>Wir sprechen gezielt zwei Gruppierungen an:</a:t>
            </a:r>
          </a:p>
          <a:p>
            <a:pPr marL="171438" indent="-171438">
              <a:buFont typeface="Symbol" panose="05050102010706020507" pitchFamily="18" charset="2"/>
              <a:buChar char="-"/>
            </a:pPr>
            <a:r>
              <a:rPr lang="de-CH" dirty="0"/>
              <a:t>Einerseits will sie ausgebildete Lehrerinnen und Lehrer, die sich in einen anderen Beruf begeben haben, für die Schule zurückzugewinnen.</a:t>
            </a:r>
          </a:p>
          <a:p>
            <a:pPr marL="171438" indent="-171438">
              <a:buFont typeface="Symbol" panose="05050102010706020507" pitchFamily="18" charset="2"/>
              <a:buChar char="-"/>
            </a:pPr>
            <a:r>
              <a:rPr lang="de-CH" dirty="0"/>
              <a:t>Andererseits sollen erfahrene Berufsleute aus einem anderen Beruf neu für die Ausbildung als Quereinsteigende gewonnen werden.</a:t>
            </a:r>
          </a:p>
          <a:p>
            <a:endParaRPr lang="de-CH" altLang="de-DE" sz="1400" i="1" dirty="0">
              <a:latin typeface="Arial" panose="020B0604020202020204" pitchFamily="34" charset="0"/>
              <a:cs typeface="Arial" panose="020B0604020202020204" pitchFamily="34" charset="0"/>
            </a:endParaRPr>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587D1B42-A35F-42B6-88BC-B8E9F26E260F}" type="slidenum">
              <a:rPr lang="de-CH" smtClean="0"/>
              <a:pPr>
                <a:defRPr/>
              </a:pPr>
              <a:t>2</a:t>
            </a:fld>
            <a:endParaRPr lang="de-CH" dirty="0"/>
          </a:p>
        </p:txBody>
      </p:sp>
    </p:spTree>
    <p:extLst>
      <p:ext uri="{BB962C8B-B14F-4D97-AF65-F5344CB8AC3E}">
        <p14:creationId xmlns:p14="http://schemas.microsoft.com/office/powerpoint/2010/main" val="230920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a:t>Remo Ankli, Regierungsrat</a:t>
            </a:r>
          </a:p>
          <a:p>
            <a:endParaRPr lang="de-DE" dirty="0"/>
          </a:p>
          <a:p>
            <a:endParaRPr lang="de-DE" dirty="0"/>
          </a:p>
          <a:p>
            <a:r>
              <a:rPr lang="de-DE" dirty="0"/>
              <a:t>Die Volksschule bereitet </a:t>
            </a:r>
            <a:r>
              <a:rPr lang="de-DE" dirty="0" err="1"/>
              <a:t>gemäss</a:t>
            </a:r>
            <a:r>
              <a:rPr lang="de-DE" dirty="0"/>
              <a:t> Volksschulgesetz die Schülerinnen und Schüler auf ein selbständiges Leben vor mit</a:t>
            </a:r>
            <a:r>
              <a:rPr lang="de-DE" baseline="0" dirty="0"/>
              <a:t> der Übernahme der Verantwortung für das eigene Tun.</a:t>
            </a:r>
          </a:p>
          <a:p>
            <a:r>
              <a:rPr lang="de-DE" baseline="0" dirty="0"/>
              <a:t>Sie legt die Basis für die </a:t>
            </a:r>
            <a:r>
              <a:rPr lang="de-DE" dirty="0"/>
              <a:t>Berufsbildung</a:t>
            </a:r>
            <a:r>
              <a:rPr lang="de-DE" baseline="0" dirty="0"/>
              <a:t> sowie die Arbeit in der </a:t>
            </a:r>
            <a:r>
              <a:rPr lang="de-DE" dirty="0"/>
              <a:t>Berufswelt und zeigt das in der Gesellschaft. Lehrerinnen und Lehrer fördern Kinder und Jugendliche und gestalten mit Ihnen die Zukunft. </a:t>
            </a:r>
            <a:endParaRPr lang="de-CH" dirty="0"/>
          </a:p>
          <a:p>
            <a:endParaRPr lang="de-CH" dirty="0"/>
          </a:p>
          <a:p>
            <a:r>
              <a:rPr lang="de-CH" dirty="0"/>
              <a:t>Was braucht es für die Bildung der Schülerinnen und Schüler?</a:t>
            </a:r>
          </a:p>
          <a:p>
            <a:endParaRPr lang="de-CH" dirty="0"/>
          </a:p>
          <a:p>
            <a:pPr marL="171438" indent="-171438">
              <a:buFont typeface="Symbol" panose="05050102010706020507" pitchFamily="18" charset="2"/>
              <a:buChar char="-"/>
            </a:pPr>
            <a:r>
              <a:rPr lang="de-CH" dirty="0"/>
              <a:t>Rechtlicher Rahmen</a:t>
            </a:r>
          </a:p>
          <a:p>
            <a:pPr marL="171438" indent="-171438">
              <a:buFont typeface="Symbol" panose="05050102010706020507" pitchFamily="18" charset="2"/>
              <a:buChar char="-"/>
            </a:pPr>
            <a:r>
              <a:rPr lang="de-CH" dirty="0"/>
              <a:t>Lehrplan</a:t>
            </a:r>
          </a:p>
          <a:p>
            <a:pPr marL="171438" indent="-171438">
              <a:buFont typeface="Symbol" panose="05050102010706020507" pitchFamily="18" charset="2"/>
              <a:buChar char="-"/>
            </a:pPr>
            <a:r>
              <a:rPr lang="de-CH" dirty="0"/>
              <a:t>Schulträger/Gemeinden führen</a:t>
            </a:r>
            <a:r>
              <a:rPr lang="de-CH" baseline="0" dirty="0"/>
              <a:t> die Volksschule</a:t>
            </a:r>
            <a:endParaRPr lang="de-CH" dirty="0"/>
          </a:p>
          <a:p>
            <a:pPr marL="171438" indent="-171438">
              <a:buFont typeface="Symbol" panose="05050102010706020507" pitchFamily="18" charset="2"/>
              <a:buChar char="-"/>
            </a:pPr>
            <a:r>
              <a:rPr lang="de-CH" dirty="0"/>
              <a:t>Schulleitungen</a:t>
            </a:r>
          </a:p>
          <a:p>
            <a:pPr marL="171438" indent="-171438">
              <a:buFont typeface="Symbol" panose="05050102010706020507" pitchFamily="18" charset="2"/>
              <a:buChar char="-"/>
            </a:pPr>
            <a:r>
              <a:rPr lang="de-CH" dirty="0"/>
              <a:t>Lehrpersonen</a:t>
            </a:r>
          </a:p>
          <a:p>
            <a:pPr marL="171438" indent="-171438">
              <a:buFont typeface="Symbol" panose="05050102010706020507" pitchFamily="18" charset="2"/>
              <a:buChar char="-"/>
            </a:pPr>
            <a:r>
              <a:rPr lang="de-CH" dirty="0"/>
              <a:t>Schülerinnen und Schüler </a:t>
            </a:r>
          </a:p>
          <a:p>
            <a:pPr>
              <a:buFont typeface="Arial" panose="020B0604020202020204" pitchFamily="34" charset="0"/>
              <a:buChar char="•"/>
            </a:pPr>
            <a:endParaRPr lang="de-DE" dirty="0"/>
          </a:p>
          <a:p>
            <a:pPr>
              <a:buFont typeface="Arial" panose="020B0604020202020204" pitchFamily="34" charset="0"/>
              <a:buNone/>
            </a:pPr>
            <a:endParaRPr lang="de-CH" dirty="0"/>
          </a:p>
          <a:p>
            <a:pPr>
              <a:buFont typeface="Arial" panose="020B0604020202020204" pitchFamily="34" charset="0"/>
              <a:buChar char="•"/>
            </a:pPr>
            <a:endParaRPr lang="de-DE" dirty="0"/>
          </a:p>
          <a:p>
            <a:pPr>
              <a:buFont typeface="Arial" panose="020B0604020202020204" pitchFamily="34" charset="0"/>
              <a:buChar char="•"/>
            </a:pPr>
            <a:endParaRPr lang="de-CH" dirty="0"/>
          </a:p>
          <a:p>
            <a:endParaRPr lang="de-CH" dirty="0"/>
          </a:p>
          <a:p>
            <a:pPr defTabSz="914337">
              <a:defRPr/>
            </a:pPr>
            <a:r>
              <a:rPr lang="de-CH" dirty="0">
                <a:solidFill>
                  <a:prstClr val="black"/>
                </a:solidFill>
              </a:rPr>
              <a:t>Zitat aus VSG:</a:t>
            </a:r>
          </a:p>
          <a:p>
            <a:pPr defTabSz="914337">
              <a:defRPr/>
            </a:pPr>
            <a:r>
              <a:rPr lang="de-CH" dirty="0">
                <a:solidFill>
                  <a:prstClr val="black"/>
                </a:solidFill>
              </a:rPr>
              <a:t>§ 1 Ziele der Volksschule </a:t>
            </a:r>
          </a:p>
          <a:p>
            <a:pPr defTabSz="914337">
              <a:defRPr/>
            </a:pPr>
            <a:r>
              <a:rPr lang="de-CH" baseline="30000" dirty="0">
                <a:solidFill>
                  <a:prstClr val="black"/>
                </a:solidFill>
              </a:rPr>
              <a:t>1 </a:t>
            </a:r>
            <a:r>
              <a:rPr lang="de-CH" dirty="0">
                <a:solidFill>
                  <a:prstClr val="black"/>
                </a:solidFill>
              </a:rPr>
              <a:t>Die solothurnische Volksschule unterstützt die Familie in der Erziehung der Kinder zu Menschen, die sich vor Gott und gegenüber dem Nächsten verantwortlich wissen und danach handeln. Sie entfaltet die seelischen, geistigen und körperlichen Kräfte in harmonischer Weise, erzieht zu selbständigem Denken und Arbeiten und vermittelt die grundlegenden Kenntnisse zur Bewährung im Leben. </a:t>
            </a:r>
          </a:p>
          <a:p>
            <a:pPr defTabSz="914337">
              <a:defRPr/>
            </a:pPr>
            <a:r>
              <a:rPr lang="de-CH" baseline="30000" dirty="0">
                <a:solidFill>
                  <a:prstClr val="black"/>
                </a:solidFill>
              </a:rPr>
              <a:t>2 </a:t>
            </a:r>
            <a:r>
              <a:rPr lang="de-CH" dirty="0">
                <a:solidFill>
                  <a:prstClr val="black"/>
                </a:solidFill>
              </a:rPr>
              <a:t>Die Volksschule respektiert die Glaubens- und Gewissensfreiheit. Sie führt die Kinder von unterschiedlicher Herkunft zur Gemeinschaft, fördert die Erziehung zur Mitverantwortung in unserem demokratischen Staatswesen und weckt die Achtung vor der heimatlichen Eigenart. </a:t>
            </a:r>
          </a:p>
          <a:p>
            <a:pPr defTabSz="914337">
              <a:defRPr/>
            </a:pPr>
            <a:r>
              <a:rPr lang="de-CH" dirty="0">
                <a:solidFill>
                  <a:prstClr val="black"/>
                </a:solidFill>
              </a:rPr>
              <a:t>§ 2 Recht auf Bildung und Erziehung </a:t>
            </a:r>
          </a:p>
          <a:p>
            <a:pPr defTabSz="914337">
              <a:defRPr/>
            </a:pPr>
            <a:r>
              <a:rPr lang="de-CH" baseline="30000" dirty="0">
                <a:solidFill>
                  <a:prstClr val="black"/>
                </a:solidFill>
              </a:rPr>
              <a:t>1 </a:t>
            </a:r>
            <a:r>
              <a:rPr lang="de-CH" dirty="0">
                <a:solidFill>
                  <a:prstClr val="black"/>
                </a:solidFill>
              </a:rPr>
              <a:t>Jedes Kind hat im Rahmen dieses Gesetzes Anrecht auf einen seinen Fähigkeiten entsprechenden Unterricht. </a:t>
            </a:r>
          </a:p>
          <a:p>
            <a:endParaRPr lang="de-CH" altLang="de-DE" sz="1400" i="1" dirty="0">
              <a:latin typeface="Arial" panose="020B0604020202020204" pitchFamily="34" charset="0"/>
              <a:cs typeface="Arial" panose="020B0604020202020204" pitchFamily="34" charset="0"/>
            </a:endParaRPr>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587D1B42-A35F-42B6-88BC-B8E9F26E260F}" type="slidenum">
              <a:rPr lang="de-CH" smtClean="0"/>
              <a:pPr>
                <a:defRPr/>
              </a:pPr>
              <a:t>3</a:t>
            </a:fld>
            <a:endParaRPr lang="de-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cs typeface="Arial" panose="020B0604020202020204" pitchFamily="34" charset="0"/>
              </a:rPr>
              <a:t>Remo Ankli</a:t>
            </a:r>
            <a:r>
              <a:rPr lang="de-CH" altLang="de-DE" dirty="0">
                <a:cs typeface="Arial" panose="020B0604020202020204" pitchFamily="34" charset="0"/>
              </a:rPr>
              <a:t>, Regierungsrat</a:t>
            </a:r>
          </a:p>
          <a:p>
            <a:endParaRPr lang="de-CH" altLang="de-DE" dirty="0">
              <a:cs typeface="Arial" panose="020B0604020202020204" pitchFamily="34" charset="0"/>
            </a:endParaRPr>
          </a:p>
          <a:p>
            <a:endParaRPr lang="de-DE" altLang="de-DE" dirty="0">
              <a:cs typeface="Arial" panose="020B0604020202020204" pitchFamily="34" charset="0"/>
            </a:endParaRPr>
          </a:p>
          <a:p>
            <a:r>
              <a:rPr lang="de-DE" altLang="de-DE" dirty="0">
                <a:cs typeface="Arial" panose="020B0604020202020204" pitchFamily="34" charset="0"/>
              </a:rPr>
              <a:t>Gemeinsame Kampagne</a:t>
            </a:r>
          </a:p>
          <a:p>
            <a:r>
              <a:rPr lang="de-DE" altLang="de-DE" dirty="0">
                <a:cs typeface="Arial" panose="020B0604020202020204" pitchFamily="34" charset="0"/>
              </a:rPr>
              <a:t>stolz, dass die Verbände VSEG, VSL SO, LSO und das Volksschulamt zusammen eine Kampagne zum Thema Lehrerinnen und Lehrer gewinnen startet.</a:t>
            </a:r>
          </a:p>
          <a:p>
            <a:r>
              <a:rPr lang="de-DE" altLang="de-DE" dirty="0">
                <a:cs typeface="Arial" panose="020B0604020202020204" pitchFamily="34" charset="0"/>
              </a:rPr>
              <a:t>Gemeinsam wollen wir gewährleisten, dass auch zukünftig alle Schülerinnen und Schüler ausgebildete Lehrpersonen haben, die sie unterrichten. </a:t>
            </a:r>
          </a:p>
          <a:p>
            <a:endParaRPr lang="de-DE" altLang="de-DE" dirty="0">
              <a:cs typeface="Arial" panose="020B0604020202020204" pitchFamily="34" charset="0"/>
            </a:endParaRPr>
          </a:p>
          <a:p>
            <a:r>
              <a:rPr lang="de-DE" altLang="de-DE" dirty="0">
                <a:cs typeface="Arial" panose="020B0604020202020204" pitchFamily="34" charset="0"/>
              </a:rPr>
              <a:t>Schule, Vielfalt, Gesellschaft abbilden</a:t>
            </a:r>
          </a:p>
          <a:p>
            <a:r>
              <a:rPr lang="de-DE" altLang="de-DE" dirty="0">
                <a:cs typeface="Arial" panose="020B0604020202020204" pitchFamily="34" charset="0"/>
              </a:rPr>
              <a:t>Die Volksschule ist ein Abbild unserer Gesellschaft. Sie braucht</a:t>
            </a:r>
            <a:r>
              <a:rPr lang="de-DE" altLang="de-DE" baseline="0" dirty="0">
                <a:cs typeface="Arial" panose="020B0604020202020204" pitchFamily="34" charset="0"/>
              </a:rPr>
              <a:t> Lehrerinnen und Lehrer mit vielfältigen Lebens- und Berufserfahrungen.</a:t>
            </a:r>
          </a:p>
          <a:p>
            <a:r>
              <a:rPr lang="de-DE" altLang="de-DE" dirty="0">
                <a:cs typeface="Arial" panose="020B0604020202020204" pitchFamily="34" charset="0"/>
              </a:rPr>
              <a:t>Die Schule zeigt die Vielfalt der Menschen, die im Kanton Solothurn leben.</a:t>
            </a:r>
          </a:p>
          <a:p>
            <a:r>
              <a:rPr lang="de-DE" altLang="de-DE" dirty="0">
                <a:cs typeface="Arial" panose="020B0604020202020204" pitchFamily="34" charset="0"/>
              </a:rPr>
              <a:t>Die Volksschule erfüllt wichtige Aufgaben für die Gesellschaft. Die Lehrerinnen und Lehrer übernehmen dabei eine wichtige Rolle.</a:t>
            </a:r>
          </a:p>
          <a:p>
            <a:r>
              <a:rPr lang="de-DE" altLang="de-DE" dirty="0">
                <a:cs typeface="Arial" panose="020B0604020202020204" pitchFamily="34" charset="0"/>
              </a:rPr>
              <a:t>Es ist das Ziel, ausgebildete Lehrpersonen zurückzugewinnen und Quereinsteigende aus anderen Berufsfeldern für die Ausbildung als Lehrerin</a:t>
            </a:r>
            <a:r>
              <a:rPr lang="de-DE" altLang="de-DE" baseline="0" dirty="0">
                <a:cs typeface="Arial" panose="020B0604020202020204" pitchFamily="34" charset="0"/>
              </a:rPr>
              <a:t> bzw. Lehrer zu gewinnen.</a:t>
            </a:r>
            <a:endParaRPr lang="de-DE" altLang="de-DE" dirty="0">
              <a:cs typeface="Arial" panose="020B0604020202020204" pitchFamily="34" charset="0"/>
            </a:endParaRPr>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587D1B42-A35F-42B6-88BC-B8E9F26E260F}" type="slidenum">
              <a:rPr lang="de-CH" smtClean="0"/>
              <a:pPr>
                <a:defRPr/>
              </a:pPr>
              <a:t>4</a:t>
            </a:fld>
            <a:endParaRPr lang="de-CH" dirty="0"/>
          </a:p>
        </p:txBody>
      </p:sp>
    </p:spTree>
    <p:extLst>
      <p:ext uri="{BB962C8B-B14F-4D97-AF65-F5344CB8AC3E}">
        <p14:creationId xmlns:p14="http://schemas.microsoft.com/office/powerpoint/2010/main" val="411128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37">
              <a:spcBef>
                <a:spcPct val="20000"/>
              </a:spcBef>
            </a:pPr>
            <a:r>
              <a:rPr lang="de-CH" altLang="de-DE" dirty="0">
                <a:cs typeface="Arial" panose="020B0604020202020204" pitchFamily="34" charset="0"/>
              </a:rPr>
              <a:t>Andreas Walter,</a:t>
            </a:r>
            <a:r>
              <a:rPr lang="de-CH" altLang="de-DE" baseline="0" dirty="0">
                <a:cs typeface="Arial" panose="020B0604020202020204" pitchFamily="34" charset="0"/>
              </a:rPr>
              <a:t> Amtsvorsteher</a:t>
            </a:r>
          </a:p>
          <a:p>
            <a:pPr defTabSz="914337">
              <a:spcBef>
                <a:spcPct val="20000"/>
              </a:spcBef>
            </a:pPr>
            <a:r>
              <a:rPr lang="de-CH" altLang="de-DE" baseline="0" dirty="0">
                <a:cs typeface="Arial" panose="020B0604020202020204" pitchFamily="34" charset="0"/>
              </a:rPr>
              <a:t>10 Minuten</a:t>
            </a:r>
            <a:endParaRPr lang="de-CH" altLang="de-DE" dirty="0">
              <a:cs typeface="Arial" panose="020B0604020202020204" pitchFamily="34" charset="0"/>
            </a:endParaRPr>
          </a:p>
          <a:p>
            <a:pPr defTabSz="914337">
              <a:spcBef>
                <a:spcPct val="20000"/>
              </a:spcBef>
            </a:pPr>
            <a:endParaRPr lang="de-CH" dirty="0">
              <a:solidFill>
                <a:prstClr val="black"/>
              </a:solidFill>
              <a:ea typeface="Verdana" pitchFamily="34" charset="0"/>
              <a:cs typeface="Verdana" pitchFamily="34" charset="0"/>
            </a:endParaRPr>
          </a:p>
          <a:p>
            <a:pPr defTabSz="914337">
              <a:spcBef>
                <a:spcPct val="20000"/>
              </a:spcBef>
            </a:pPr>
            <a:endParaRPr lang="de-CH" dirty="0">
              <a:solidFill>
                <a:prstClr val="black"/>
              </a:solidFill>
              <a:ea typeface="Verdana" pitchFamily="34" charset="0"/>
              <a:cs typeface="Verdana" pitchFamily="34" charset="0"/>
            </a:endParaRPr>
          </a:p>
          <a:p>
            <a:pPr marL="342876" indent="-342876" defTabSz="914337">
              <a:spcBef>
                <a:spcPct val="20000"/>
              </a:spcBef>
              <a:buFont typeface="Symbol" panose="05050102010706020507" pitchFamily="18" charset="2"/>
              <a:buChar char="-"/>
            </a:pPr>
            <a:r>
              <a:rPr lang="de-CH" dirty="0">
                <a:solidFill>
                  <a:prstClr val="black"/>
                </a:solidFill>
                <a:ea typeface="Verdana" pitchFamily="34" charset="0"/>
                <a:cs typeface="Verdana" pitchFamily="34" charset="0"/>
              </a:rPr>
              <a:t>Werbekampagne</a:t>
            </a:r>
            <a:r>
              <a:rPr lang="de-CH" baseline="0" dirty="0">
                <a:solidFill>
                  <a:prstClr val="black"/>
                </a:solidFill>
                <a:ea typeface="Verdana" pitchFamily="34" charset="0"/>
                <a:cs typeface="Verdana" pitchFamily="34" charset="0"/>
              </a:rPr>
              <a:t> </a:t>
            </a:r>
            <a:r>
              <a:rPr lang="de-CH" dirty="0">
                <a:solidFill>
                  <a:prstClr val="black"/>
                </a:solidFill>
                <a:ea typeface="Verdana" pitchFamily="34" charset="0"/>
                <a:cs typeface="Verdana" pitchFamily="34" charset="0"/>
              </a:rPr>
              <a:t>mit Inseraten</a:t>
            </a:r>
            <a:r>
              <a:rPr lang="de-CH" baseline="0" dirty="0">
                <a:solidFill>
                  <a:prstClr val="black"/>
                </a:solidFill>
                <a:ea typeface="Verdana" pitchFamily="34" charset="0"/>
                <a:cs typeface="Verdana" pitchFamily="34" charset="0"/>
              </a:rPr>
              <a:t> </a:t>
            </a:r>
            <a:r>
              <a:rPr lang="de-CH" dirty="0">
                <a:solidFill>
                  <a:prstClr val="black"/>
                </a:solidFill>
                <a:ea typeface="Verdana" pitchFamily="34" charset="0"/>
                <a:cs typeface="Verdana" pitchFamily="34" charset="0"/>
              </a:rPr>
              <a:t>online und in Printmedien:</a:t>
            </a:r>
            <a:br>
              <a:rPr lang="de-CH" dirty="0">
                <a:solidFill>
                  <a:prstClr val="black"/>
                </a:solidFill>
                <a:ea typeface="Verdana" pitchFamily="34" charset="0"/>
                <a:cs typeface="Verdana" pitchFamily="34" charset="0"/>
              </a:rPr>
            </a:br>
            <a:r>
              <a:rPr lang="de-CH" dirty="0">
                <a:solidFill>
                  <a:prstClr val="black"/>
                </a:solidFill>
                <a:ea typeface="Verdana" pitchFamily="34" charset="0"/>
                <a:cs typeface="Verdana" pitchFamily="34" charset="0"/>
              </a:rPr>
              <a:t>AZ OT</a:t>
            </a:r>
            <a:r>
              <a:rPr lang="de-CH" baseline="0" dirty="0">
                <a:solidFill>
                  <a:prstClr val="black"/>
                </a:solidFill>
                <a:ea typeface="Verdana" pitchFamily="34" charset="0"/>
                <a:cs typeface="Verdana" pitchFamily="34" charset="0"/>
              </a:rPr>
              <a:t> online ab 12. August 2021</a:t>
            </a:r>
            <a:br>
              <a:rPr lang="de-CH" baseline="0" dirty="0">
                <a:solidFill>
                  <a:prstClr val="black"/>
                </a:solidFill>
                <a:ea typeface="Verdana" pitchFamily="34" charset="0"/>
                <a:cs typeface="Verdana" pitchFamily="34" charset="0"/>
              </a:rPr>
            </a:br>
            <a:r>
              <a:rPr lang="de-CH" baseline="0" dirty="0">
                <a:solidFill>
                  <a:prstClr val="black"/>
                </a:solidFill>
                <a:ea typeface="Verdana" pitchFamily="34" charset="0"/>
                <a:cs typeface="Verdana" pitchFamily="34" charset="0"/>
              </a:rPr>
              <a:t>20min online, 12. bis 21. August 2021</a:t>
            </a:r>
            <a:br>
              <a:rPr lang="de-CH" baseline="0" dirty="0">
                <a:solidFill>
                  <a:prstClr val="black"/>
                </a:solidFill>
                <a:ea typeface="Verdana" pitchFamily="34" charset="0"/>
                <a:cs typeface="Verdana" pitchFamily="34" charset="0"/>
              </a:rPr>
            </a:br>
            <a:r>
              <a:rPr lang="de-CH" baseline="0" dirty="0">
                <a:solidFill>
                  <a:prstClr val="black"/>
                </a:solidFill>
                <a:ea typeface="Verdana" pitchFamily="34" charset="0"/>
                <a:cs typeface="Verdana" pitchFamily="34" charset="0"/>
              </a:rPr>
              <a:t>Anzeiger-Werbung, flächendeckend ganzer Kanton am 19. August 2021 und 2. September 2021</a:t>
            </a:r>
            <a:br>
              <a:rPr lang="de-CH" baseline="0" dirty="0">
                <a:solidFill>
                  <a:prstClr val="black"/>
                </a:solidFill>
                <a:ea typeface="Verdana" pitchFamily="34" charset="0"/>
                <a:cs typeface="Verdana" pitchFamily="34" charset="0"/>
              </a:rPr>
            </a:br>
            <a:r>
              <a:rPr lang="de-CH" baseline="0" dirty="0">
                <a:solidFill>
                  <a:prstClr val="black"/>
                </a:solidFill>
                <a:ea typeface="Verdana" pitchFamily="34" charset="0"/>
                <a:cs typeface="Verdana" pitchFamily="34" charset="0"/>
              </a:rPr>
              <a:t>Buswerbung (Screen) in den Betrieben BGU, BSU, Postauto, BOGG, ab 16. August 2021</a:t>
            </a:r>
            <a:br>
              <a:rPr lang="de-CH" baseline="0" dirty="0">
                <a:solidFill>
                  <a:prstClr val="black"/>
                </a:solidFill>
                <a:ea typeface="Verdana" pitchFamily="34" charset="0"/>
                <a:cs typeface="Verdana" pitchFamily="34" charset="0"/>
              </a:rPr>
            </a:br>
            <a:r>
              <a:rPr lang="de-CH" baseline="0" dirty="0">
                <a:solidFill>
                  <a:prstClr val="black"/>
                </a:solidFill>
                <a:ea typeface="Verdana" pitchFamily="34" charset="0"/>
                <a:cs typeface="Verdana" pitchFamily="34" charset="0"/>
              </a:rPr>
              <a:t>Poststellen (Screen) in zehn Poststellen, ab 16. August 2021</a:t>
            </a:r>
            <a:br>
              <a:rPr lang="de-CH" baseline="0" dirty="0">
                <a:solidFill>
                  <a:prstClr val="black"/>
                </a:solidFill>
                <a:ea typeface="Verdana" pitchFamily="34" charset="0"/>
                <a:cs typeface="Verdana" pitchFamily="34" charset="0"/>
              </a:rPr>
            </a:br>
            <a:r>
              <a:rPr lang="de-CH" baseline="0" dirty="0">
                <a:solidFill>
                  <a:prstClr val="black"/>
                </a:solidFill>
                <a:ea typeface="Verdana" pitchFamily="34" charset="0"/>
                <a:cs typeface="Verdana" pitchFamily="34" charset="0"/>
              </a:rPr>
              <a:t>watson.ch, ab 16. August 2021</a:t>
            </a:r>
            <a:endParaRPr lang="de-CH" dirty="0">
              <a:solidFill>
                <a:prstClr val="black"/>
              </a:solidFill>
              <a:ea typeface="Verdana" pitchFamily="34" charset="0"/>
              <a:cs typeface="Verdana" pitchFamily="34" charset="0"/>
            </a:endParaRPr>
          </a:p>
          <a:p>
            <a:pPr marL="342876" indent="-342876" defTabSz="914337">
              <a:spcBef>
                <a:spcPct val="20000"/>
              </a:spcBef>
              <a:buFont typeface="Symbol" panose="05050102010706020507" pitchFamily="18" charset="2"/>
              <a:buChar char="-"/>
            </a:pPr>
            <a:r>
              <a:rPr lang="de-CH" dirty="0">
                <a:solidFill>
                  <a:prstClr val="black"/>
                </a:solidFill>
                <a:ea typeface="Verdana" pitchFamily="34" charset="0"/>
                <a:cs typeface="Verdana" pitchFamily="34" charset="0"/>
              </a:rPr>
              <a:t>Videos</a:t>
            </a:r>
            <a:br>
              <a:rPr lang="de-CH" dirty="0">
                <a:solidFill>
                  <a:prstClr val="black"/>
                </a:solidFill>
                <a:ea typeface="Verdana" pitchFamily="34" charset="0"/>
                <a:cs typeface="Verdana" pitchFamily="34" charset="0"/>
              </a:rPr>
            </a:br>
            <a:r>
              <a:rPr lang="de-CH" dirty="0">
                <a:solidFill>
                  <a:prstClr val="black"/>
                </a:solidFill>
                <a:ea typeface="Verdana" pitchFamily="34" charset="0"/>
                <a:cs typeface="Verdana" pitchFamily="34" charset="0"/>
              </a:rPr>
              <a:t>einer </a:t>
            </a:r>
            <a:r>
              <a:rPr lang="de-CH" dirty="0" err="1">
                <a:solidFill>
                  <a:prstClr val="black"/>
                </a:solidFill>
                <a:ea typeface="Verdana" pitchFamily="34" charset="0"/>
                <a:cs typeface="Verdana" pitchFamily="34" charset="0"/>
              </a:rPr>
              <a:t>Wiedereinsteigerin</a:t>
            </a:r>
            <a:r>
              <a:rPr lang="de-CH" dirty="0">
                <a:solidFill>
                  <a:prstClr val="black"/>
                </a:solidFill>
                <a:ea typeface="Verdana" pitchFamily="34" charset="0"/>
                <a:cs typeface="Verdana" pitchFamily="34" charset="0"/>
              </a:rPr>
              <a:t>,</a:t>
            </a:r>
            <a:r>
              <a:rPr lang="de-CH" baseline="0" dirty="0">
                <a:solidFill>
                  <a:prstClr val="black"/>
                </a:solidFill>
                <a:ea typeface="Verdana" pitchFamily="34" charset="0"/>
                <a:cs typeface="Verdana" pitchFamily="34" charset="0"/>
              </a:rPr>
              <a:t> </a:t>
            </a:r>
            <a:r>
              <a:rPr lang="de-CH" dirty="0">
                <a:solidFill>
                  <a:prstClr val="black"/>
                </a:solidFill>
                <a:ea typeface="Verdana" pitchFamily="34" charset="0"/>
                <a:cs typeface="Verdana" pitchFamily="34" charset="0"/>
              </a:rPr>
              <a:t>Silvia</a:t>
            </a:r>
            <a:r>
              <a:rPr lang="de-CH" baseline="0" dirty="0">
                <a:solidFill>
                  <a:prstClr val="black"/>
                </a:solidFill>
                <a:ea typeface="Verdana" pitchFamily="34" charset="0"/>
                <a:cs typeface="Verdana" pitchFamily="34" charset="0"/>
              </a:rPr>
              <a:t> Fröhlicher Bellach (</a:t>
            </a:r>
            <a:r>
              <a:rPr lang="de-CH" baseline="0" dirty="0" err="1">
                <a:solidFill>
                  <a:prstClr val="black"/>
                </a:solidFill>
                <a:ea typeface="Verdana" pitchFamily="34" charset="0"/>
                <a:cs typeface="Verdana" pitchFamily="34" charset="0"/>
              </a:rPr>
              <a:t>BeLoSe</a:t>
            </a:r>
            <a:r>
              <a:rPr lang="de-CH" baseline="0" dirty="0">
                <a:solidFill>
                  <a:prstClr val="black"/>
                </a:solidFill>
                <a:ea typeface="Verdana" pitchFamily="34" charset="0"/>
                <a:cs typeface="Verdana" pitchFamily="34" charset="0"/>
              </a:rPr>
              <a:t>)</a:t>
            </a:r>
            <a:br>
              <a:rPr lang="de-CH" dirty="0">
                <a:solidFill>
                  <a:prstClr val="black"/>
                </a:solidFill>
                <a:ea typeface="Verdana" pitchFamily="34" charset="0"/>
                <a:cs typeface="Verdana" pitchFamily="34" charset="0"/>
              </a:rPr>
            </a:br>
            <a:r>
              <a:rPr lang="de-CH" dirty="0">
                <a:solidFill>
                  <a:prstClr val="black"/>
                </a:solidFill>
                <a:ea typeface="Verdana" pitchFamily="34" charset="0"/>
                <a:cs typeface="Verdana" pitchFamily="34" charset="0"/>
              </a:rPr>
              <a:t>eines Quereinsteigers, Martin Fürst Olten</a:t>
            </a:r>
            <a:br>
              <a:rPr lang="de-CH" dirty="0">
                <a:solidFill>
                  <a:prstClr val="black"/>
                </a:solidFill>
                <a:ea typeface="Verdana" pitchFamily="34" charset="0"/>
                <a:cs typeface="Verdana" pitchFamily="34" charset="0"/>
              </a:rPr>
            </a:br>
            <a:r>
              <a:rPr lang="de-CH" dirty="0">
                <a:solidFill>
                  <a:prstClr val="black"/>
                </a:solidFill>
                <a:ea typeface="Verdana" pitchFamily="34" charset="0"/>
                <a:cs typeface="Verdana" pitchFamily="34" charset="0"/>
              </a:rPr>
              <a:t>eines Vertreters der Schulleitungen,</a:t>
            </a:r>
            <a:r>
              <a:rPr lang="de-CH" baseline="0" dirty="0">
                <a:solidFill>
                  <a:prstClr val="black"/>
                </a:solidFill>
                <a:ea typeface="Verdana" pitchFamily="34" charset="0"/>
                <a:cs typeface="Verdana" pitchFamily="34" charset="0"/>
              </a:rPr>
              <a:t> Stephan Hug, Schuldirektor Zuchwil</a:t>
            </a:r>
            <a:br>
              <a:rPr lang="de-CH" dirty="0">
                <a:solidFill>
                  <a:prstClr val="black"/>
                </a:solidFill>
                <a:ea typeface="Verdana" pitchFamily="34" charset="0"/>
                <a:cs typeface="Verdana" pitchFamily="34" charset="0"/>
              </a:rPr>
            </a:br>
            <a:r>
              <a:rPr lang="de-CH" dirty="0">
                <a:solidFill>
                  <a:prstClr val="black"/>
                </a:solidFill>
                <a:ea typeface="Verdana" pitchFamily="34" charset="0"/>
                <a:cs typeface="Verdana" pitchFamily="34" charset="0"/>
              </a:rPr>
              <a:t>einer Vertreterin des Volksschulamtes, Elisabeth</a:t>
            </a:r>
            <a:r>
              <a:rPr lang="de-CH" baseline="0" dirty="0">
                <a:solidFill>
                  <a:prstClr val="black"/>
                </a:solidFill>
                <a:ea typeface="Verdana" pitchFamily="34" charset="0"/>
                <a:cs typeface="Verdana" pitchFamily="34" charset="0"/>
              </a:rPr>
              <a:t> Ambühl-Christen</a:t>
            </a:r>
            <a:endParaRPr lang="de-CH" dirty="0">
              <a:solidFill>
                <a:prstClr val="black"/>
              </a:solidFill>
              <a:ea typeface="Verdana" pitchFamily="34" charset="0"/>
              <a:cs typeface="Verdana" pitchFamily="34" charset="0"/>
            </a:endParaRPr>
          </a:p>
          <a:p>
            <a:pPr marL="342876" indent="-342876" defTabSz="914337">
              <a:spcBef>
                <a:spcPct val="20000"/>
              </a:spcBef>
              <a:buFont typeface="Symbol" panose="05050102010706020507" pitchFamily="18" charset="2"/>
              <a:buChar char="-"/>
            </a:pPr>
            <a:r>
              <a:rPr lang="de-CH" dirty="0">
                <a:solidFill>
                  <a:prstClr val="black"/>
                </a:solidFill>
                <a:ea typeface="Verdana" pitchFamily="34" charset="0"/>
                <a:cs typeface="Verdana" pitchFamily="34" charset="0"/>
              </a:rPr>
              <a:t>Möglichkeit von Schulportraits in Printmedien </a:t>
            </a:r>
          </a:p>
          <a:p>
            <a:pPr marL="342876" indent="-342876" defTabSz="914337">
              <a:spcBef>
                <a:spcPct val="20000"/>
              </a:spcBef>
              <a:buFont typeface="Symbol" panose="05050102010706020507" pitchFamily="18" charset="2"/>
              <a:buChar char="-"/>
            </a:pPr>
            <a:r>
              <a:rPr lang="de-CH" dirty="0">
                <a:solidFill>
                  <a:prstClr val="black"/>
                </a:solidFill>
                <a:ea typeface="Verdana" pitchFamily="34" charset="0"/>
                <a:cs typeface="Verdana" pitchFamily="34" charset="0"/>
              </a:rPr>
              <a:t>Liste mit Schnupperangeboten an Schulen zur Information und persönlichen Orientierung für Interessierte,</a:t>
            </a:r>
            <a:br>
              <a:rPr lang="de-CH" dirty="0">
                <a:solidFill>
                  <a:prstClr val="black"/>
                </a:solidFill>
                <a:ea typeface="Verdana" pitchFamily="34" charset="0"/>
                <a:cs typeface="Verdana" pitchFamily="34" charset="0"/>
              </a:rPr>
            </a:br>
            <a:r>
              <a:rPr lang="de-CH" dirty="0">
                <a:solidFill>
                  <a:prstClr val="black"/>
                </a:solidFill>
                <a:ea typeface="Verdana" pitchFamily="34" charset="0"/>
                <a:cs typeface="Verdana" pitchFamily="34" charset="0"/>
              </a:rPr>
              <a:t>auch im Hinblick auf die Quereinsteigenden-Ausbildung an der PH FHNW</a:t>
            </a:r>
          </a:p>
          <a:p>
            <a:endParaRPr lang="de-CH" dirty="0"/>
          </a:p>
        </p:txBody>
      </p:sp>
      <p:sp>
        <p:nvSpPr>
          <p:cNvPr id="4" name="Datumsplatzhalter 3"/>
          <p:cNvSpPr>
            <a:spLocks noGrp="1"/>
          </p:cNvSpPr>
          <p:nvPr>
            <p:ph type="dt" idx="10"/>
          </p:nvPr>
        </p:nvSpPr>
        <p:spPr/>
        <p:txBody>
          <a:bodyPr/>
          <a:lstStyle/>
          <a:p>
            <a:pPr>
              <a:defRPr/>
            </a:pPr>
            <a:r>
              <a:rPr lang="de-DE"/>
              <a:t>10.08.2021</a:t>
            </a:r>
            <a:endParaRPr lang="de-CH" dirty="0"/>
          </a:p>
        </p:txBody>
      </p:sp>
      <p:sp>
        <p:nvSpPr>
          <p:cNvPr id="5" name="Foliennummernplatzhalter 4"/>
          <p:cNvSpPr>
            <a:spLocks noGrp="1"/>
          </p:cNvSpPr>
          <p:nvPr>
            <p:ph type="sldNum" sz="quarter" idx="11"/>
          </p:nvPr>
        </p:nvSpPr>
        <p:spPr/>
        <p:txBody>
          <a:bodyPr/>
          <a:lstStyle/>
          <a:p>
            <a:pPr>
              <a:defRPr/>
            </a:pPr>
            <a:fld id="{9566ACE4-016A-4E2E-854B-69CAC16C44E0}" type="slidenum">
              <a:rPr lang="de-CH" smtClean="0"/>
              <a:pPr>
                <a:defRPr/>
              </a:pPr>
              <a:t>5</a:t>
            </a:fld>
            <a:endParaRPr lang="de-CH" dirty="0"/>
          </a:p>
        </p:txBody>
      </p:sp>
    </p:spTree>
    <p:extLst>
      <p:ext uri="{BB962C8B-B14F-4D97-AF65-F5344CB8AC3E}">
        <p14:creationId xmlns:p14="http://schemas.microsoft.com/office/powerpoint/2010/main" val="91761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de-DE" dirty="0"/>
              <a:t>Andreas Walter, Amtsvorsteher</a:t>
            </a:r>
          </a:p>
          <a:p>
            <a:pPr lvl="0"/>
            <a:endParaRPr lang="de-CH" dirty="0"/>
          </a:p>
          <a:p>
            <a:pPr lvl="0"/>
            <a:endParaRPr lang="de-CH" dirty="0"/>
          </a:p>
          <a:p>
            <a:pPr marL="165929" indent="-165929">
              <a:buFont typeface="Symbol" panose="05050102010706020507" pitchFamily="18" charset="2"/>
              <a:buChar char="-"/>
            </a:pPr>
            <a:r>
              <a:rPr lang="de-CH" dirty="0"/>
              <a:t>Vorausschauend auf die zukünftige Welt vorbereiten,</a:t>
            </a:r>
            <a:r>
              <a:rPr lang="de-CH" baseline="0" dirty="0"/>
              <a:t> soweit dies möglich ist</a:t>
            </a:r>
            <a:endParaRPr lang="de-CH" dirty="0"/>
          </a:p>
          <a:p>
            <a:pPr marL="165929" indent="-165929">
              <a:buFont typeface="Symbol" panose="05050102010706020507" pitchFamily="18" charset="2"/>
              <a:buChar char="-"/>
            </a:pPr>
            <a:r>
              <a:rPr lang="de-CH" dirty="0"/>
              <a:t>Ziele für 2030 – das heisst, Schulkinder kommen 2045 in die Berufswelt</a:t>
            </a:r>
          </a:p>
          <a:p>
            <a:pPr marL="165929" indent="-165929">
              <a:buFont typeface="Symbol" panose="05050102010706020507" pitchFamily="18" charset="2"/>
              <a:buChar char="-"/>
            </a:pPr>
            <a:r>
              <a:rPr lang="de-CH" dirty="0"/>
              <a:t>Einsam – gemeinsam,</a:t>
            </a:r>
            <a:r>
              <a:rPr lang="de-CH" baseline="0" dirty="0"/>
              <a:t> die vier K:</a:t>
            </a:r>
            <a:br>
              <a:rPr lang="de-CH" dirty="0"/>
            </a:br>
            <a:r>
              <a:rPr lang="de-CH" dirty="0"/>
              <a:t>Kommunikation, Kollaboration, Kreativität, kritisches Denken diese Future Skills gemäss VSG</a:t>
            </a:r>
          </a:p>
          <a:p>
            <a:pPr marL="165929" indent="-165929" defTabSz="914337">
              <a:buFont typeface="Symbol" panose="05050102010706020507" pitchFamily="18" charset="2"/>
              <a:buChar char="-"/>
              <a:defRPr/>
            </a:pPr>
            <a:r>
              <a:rPr lang="de-CH" dirty="0"/>
              <a:t>Weiterentwicklung der Schulen fördern, Qualitätssicherung</a:t>
            </a:r>
          </a:p>
          <a:p>
            <a:pPr marL="165929" indent="-165929" defTabSz="914337">
              <a:buFont typeface="Symbol" panose="05050102010706020507" pitchFamily="18" charset="2"/>
              <a:buChar char="-"/>
              <a:defRPr/>
            </a:pPr>
            <a:endParaRPr lang="de-DE" dirty="0"/>
          </a:p>
          <a:p>
            <a:pPr marL="165929" indent="-165929" defTabSz="914337">
              <a:buFont typeface="Symbol" panose="05050102010706020507" pitchFamily="18" charset="2"/>
              <a:buChar char="-"/>
              <a:defRPr/>
            </a:pPr>
            <a:r>
              <a:rPr lang="de-DE" dirty="0"/>
              <a:t>Für die Qualitätssicherung und die Weiterentwicklung sind Lehrerinnen und Lehrer gesucht, die die Veränderungen mittragen. </a:t>
            </a:r>
          </a:p>
          <a:p>
            <a:pPr marL="165929" indent="-165929" defTabSz="914337">
              <a:buFont typeface="Symbol" panose="05050102010706020507" pitchFamily="18" charset="2"/>
              <a:buChar char="-"/>
              <a:defRPr/>
            </a:pPr>
            <a:endParaRPr lang="de-DE" dirty="0"/>
          </a:p>
          <a:p>
            <a:pPr defTabSz="914337">
              <a:defRPr/>
            </a:pPr>
            <a:r>
              <a:rPr lang="de-DE" dirty="0"/>
              <a:t>Schule und Unterricht sind vielfältig,</a:t>
            </a:r>
            <a:r>
              <a:rPr lang="de-DE" baseline="0" dirty="0"/>
              <a:t> dynamisch, abwechslungsreich, sehr interessant</a:t>
            </a:r>
            <a:br>
              <a:rPr lang="de-DE" dirty="0"/>
            </a:br>
            <a:r>
              <a:rPr lang="de-DE" dirty="0"/>
              <a:t>Lehrpersonen</a:t>
            </a:r>
            <a:r>
              <a:rPr lang="de-DE" baseline="0" dirty="0"/>
              <a:t> </a:t>
            </a:r>
            <a:r>
              <a:rPr lang="de-DE" dirty="0"/>
              <a:t>haben</a:t>
            </a:r>
            <a:r>
              <a:rPr lang="de-DE" baseline="0" dirty="0"/>
              <a:t> hohen Gestaltungsraum und viel Verantwortung.</a:t>
            </a:r>
            <a:endParaRPr lang="de-CH" dirty="0"/>
          </a:p>
          <a:p>
            <a:pPr lvl="0"/>
            <a:endParaRPr lang="de-CH" dirty="0"/>
          </a:p>
          <a:p>
            <a:pPr lvl="0"/>
            <a:endParaRPr lang="de-CH" dirty="0"/>
          </a:p>
          <a:p>
            <a:endParaRPr lang="de-CH" altLang="de-DE" sz="1400" i="1" dirty="0">
              <a:latin typeface="Arial" panose="020B0604020202020204" pitchFamily="34" charset="0"/>
              <a:cs typeface="Arial" panose="020B0604020202020204" pitchFamily="34" charset="0"/>
            </a:endParaRPr>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587D1B42-A35F-42B6-88BC-B8E9F26E260F}" type="slidenum">
              <a:rPr lang="de-CH" smtClean="0"/>
              <a:pPr>
                <a:defRPr/>
              </a:pPr>
              <a:t>6</a:t>
            </a:fld>
            <a:endParaRPr lang="de-CH" dirty="0"/>
          </a:p>
        </p:txBody>
      </p:sp>
    </p:spTree>
    <p:extLst>
      <p:ext uri="{BB962C8B-B14F-4D97-AF65-F5344CB8AC3E}">
        <p14:creationId xmlns:p14="http://schemas.microsoft.com/office/powerpoint/2010/main" val="1966133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de-DE" dirty="0"/>
              <a:t>Thomas Blum, Geschäftsführer VSEG</a:t>
            </a:r>
          </a:p>
          <a:p>
            <a:pPr lvl="0"/>
            <a:r>
              <a:rPr lang="de-DE" dirty="0"/>
              <a:t>7 Minuten</a:t>
            </a:r>
          </a:p>
          <a:p>
            <a:pPr lvl="0"/>
            <a:endParaRPr lang="de-CH" dirty="0"/>
          </a:p>
          <a:p>
            <a:pPr lvl="0"/>
            <a:endParaRPr lang="de-CH" dirty="0"/>
          </a:p>
          <a:p>
            <a:pPr marL="171438" indent="-171438">
              <a:buFont typeface="Symbol" panose="05050102010706020507" pitchFamily="18" charset="2"/>
              <a:buChar char="-"/>
            </a:pPr>
            <a:r>
              <a:rPr lang="de-CH" dirty="0"/>
              <a:t>Schulträger sind im</a:t>
            </a:r>
            <a:r>
              <a:rPr lang="de-CH" baseline="0" dirty="0"/>
              <a:t> Kanton Solothurn die </a:t>
            </a:r>
            <a:r>
              <a:rPr lang="de-CH" dirty="0"/>
              <a:t>Gemeinden bzw. Zweckverbände,</a:t>
            </a:r>
            <a:r>
              <a:rPr lang="de-CH" baseline="0" dirty="0"/>
              <a:t> sie führen die Schulen.</a:t>
            </a:r>
          </a:p>
          <a:p>
            <a:pPr marL="171438" indent="-171438" defTabSz="884956">
              <a:buFont typeface="Symbol" panose="05050102010706020507" pitchFamily="18" charset="2"/>
              <a:buChar char="-"/>
            </a:pPr>
            <a:r>
              <a:rPr lang="de-CH" dirty="0"/>
              <a:t>Die kommunalen Aufsichtsbehörden zusammen mit den</a:t>
            </a:r>
            <a:r>
              <a:rPr lang="de-CH" baseline="0" dirty="0"/>
              <a:t> Eltern sind i</a:t>
            </a:r>
            <a:r>
              <a:rPr lang="de-CH" dirty="0"/>
              <a:t>nteressiert an einer guten Schule – die Volksschule ist das Herzstück einer Gemeinde.</a:t>
            </a:r>
          </a:p>
          <a:p>
            <a:pPr marL="171438" indent="-171438" defTabSz="884956">
              <a:buFont typeface="Symbol" panose="05050102010706020507" pitchFamily="18" charset="2"/>
              <a:buChar char="-"/>
            </a:pPr>
            <a:r>
              <a:rPr lang="de-CH" dirty="0"/>
              <a:t>Hohe Identifikation mit der Schule im Dorf/in der Stadt.</a:t>
            </a:r>
          </a:p>
          <a:p>
            <a:pPr marL="171438" indent="-171438">
              <a:buFont typeface="Symbol" panose="05050102010706020507" pitchFamily="18" charset="2"/>
              <a:buChar char="-"/>
            </a:pPr>
            <a:r>
              <a:rPr lang="de-CH" dirty="0"/>
              <a:t>Lehrpersonen finden</a:t>
            </a:r>
          </a:p>
          <a:p>
            <a:pPr marL="171438" indent="-171438">
              <a:buFont typeface="Symbol" panose="05050102010706020507" pitchFamily="18" charset="2"/>
              <a:buChar char="-"/>
            </a:pPr>
            <a:r>
              <a:rPr lang="de-CH" dirty="0"/>
              <a:t>Aufgabe der Schulträger: gute Arbeitsbedingungen vor Ort gewährleisten</a:t>
            </a:r>
          </a:p>
          <a:p>
            <a:pPr marL="171438" indent="-171438">
              <a:buFont typeface="Symbol" panose="05050102010706020507" pitchFamily="18" charset="2"/>
              <a:buChar char="-"/>
            </a:pPr>
            <a:r>
              <a:rPr lang="de-CH" dirty="0"/>
              <a:t>Wir unterstützen die Kampagne – gemeinsam statt einsam.</a:t>
            </a:r>
          </a:p>
          <a:p>
            <a:endParaRPr lang="de-CH" altLang="de-DE" sz="1400" i="1" dirty="0">
              <a:latin typeface="Arial" panose="020B0604020202020204" pitchFamily="34" charset="0"/>
              <a:cs typeface="Arial" panose="020B0604020202020204" pitchFamily="34" charset="0"/>
            </a:endParaRPr>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587D1B42-A35F-42B6-88BC-B8E9F26E260F}" type="slidenum">
              <a:rPr lang="de-CH" smtClean="0"/>
              <a:pPr>
                <a:defRPr/>
              </a:pPr>
              <a:t>7</a:t>
            </a:fld>
            <a:endParaRPr lang="de-CH" dirty="0"/>
          </a:p>
        </p:txBody>
      </p:sp>
    </p:spTree>
    <p:extLst>
      <p:ext uri="{BB962C8B-B14F-4D97-AF65-F5344CB8AC3E}">
        <p14:creationId xmlns:p14="http://schemas.microsoft.com/office/powerpoint/2010/main" val="161551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cs typeface="Arial" panose="020B0604020202020204" pitchFamily="34" charset="0"/>
              </a:rPr>
              <a:t>Stephan Hug, Vorstand VSL LSO</a:t>
            </a:r>
          </a:p>
          <a:p>
            <a:r>
              <a:rPr lang="de-DE" altLang="de-DE" dirty="0">
                <a:cs typeface="Arial" panose="020B0604020202020204" pitchFamily="34" charset="0"/>
              </a:rPr>
              <a:t>7 Minuten</a:t>
            </a:r>
          </a:p>
          <a:p>
            <a:endParaRPr lang="de-DE" altLang="de-DE" dirty="0">
              <a:cs typeface="Arial" panose="020B0604020202020204" pitchFamily="34" charset="0"/>
            </a:endParaRPr>
          </a:p>
          <a:p>
            <a:endParaRPr lang="de-DE" altLang="de-DE" i="1" dirty="0">
              <a:cs typeface="Arial" panose="020B0604020202020204" pitchFamily="34" charset="0"/>
            </a:endParaRPr>
          </a:p>
          <a:p>
            <a:pPr marL="342876" indent="-342876">
              <a:spcAft>
                <a:spcPts val="0"/>
              </a:spcAft>
              <a:buFont typeface="Symbol" panose="05050102010706020507" pitchFamily="18" charset="2"/>
              <a:buChar char=""/>
            </a:pPr>
            <a:r>
              <a:rPr lang="de-CH" dirty="0">
                <a:ea typeface="Andale Sans UI"/>
                <a:cs typeface="Times New Roman" panose="02020603050405020304" pitchFamily="18" charset="0"/>
              </a:rPr>
              <a:t>reibungslosen, qualitativ guten Unterricht ermöglichen</a:t>
            </a:r>
          </a:p>
          <a:p>
            <a:pPr marL="342876" indent="-342876">
              <a:spcAft>
                <a:spcPts val="0"/>
              </a:spcAft>
              <a:buFont typeface="Symbol" panose="05050102010706020507" pitchFamily="18" charset="2"/>
              <a:buChar char=""/>
            </a:pPr>
            <a:r>
              <a:rPr lang="de-CH" dirty="0">
                <a:ea typeface="Andale Sans UI"/>
                <a:cs typeface="Times New Roman" panose="02020603050405020304" pitchFamily="18" charset="0"/>
              </a:rPr>
              <a:t>professionelles Arbeiten mit </a:t>
            </a:r>
            <a:r>
              <a:rPr lang="de-CH" dirty="0" err="1">
                <a:ea typeface="Andale Sans UI"/>
                <a:cs typeface="Times New Roman" panose="02020603050405020304" pitchFamily="18" charset="0"/>
              </a:rPr>
              <a:t>Professionsentwichlung</a:t>
            </a:r>
            <a:endParaRPr lang="de-CH" dirty="0">
              <a:ea typeface="Andale Sans UI"/>
              <a:cs typeface="Times New Roman" panose="02020603050405020304" pitchFamily="18" charset="0"/>
            </a:endParaRPr>
          </a:p>
          <a:p>
            <a:pPr marL="342876" indent="-342876">
              <a:spcAft>
                <a:spcPts val="0"/>
              </a:spcAft>
              <a:buFont typeface="Symbol" panose="05050102010706020507" pitchFamily="18" charset="2"/>
              <a:buChar char=""/>
            </a:pPr>
            <a:r>
              <a:rPr lang="de-CH" dirty="0">
                <a:ea typeface="Andale Sans UI"/>
                <a:cs typeface="Times New Roman" panose="02020603050405020304" pitchFamily="18" charset="0"/>
              </a:rPr>
              <a:t>Schul- und Unterrichtsentwicklung mit Fachleuten</a:t>
            </a:r>
          </a:p>
          <a:p>
            <a:pPr marL="342876" indent="-342876">
              <a:spcAft>
                <a:spcPts val="0"/>
              </a:spcAft>
              <a:buFont typeface="Symbol" panose="05050102010706020507" pitchFamily="18" charset="2"/>
              <a:buChar char=""/>
            </a:pPr>
            <a:r>
              <a:rPr lang="de-CH" dirty="0">
                <a:ea typeface="Andale Sans UI"/>
                <a:cs typeface="Times New Roman" panose="02020603050405020304" pitchFamily="18" charset="0"/>
              </a:rPr>
              <a:t>Impulse geben</a:t>
            </a:r>
          </a:p>
          <a:p>
            <a:pPr marL="342876" indent="-342876">
              <a:spcAft>
                <a:spcPts val="0"/>
              </a:spcAft>
              <a:buFont typeface="Symbol" panose="05050102010706020507" pitchFamily="18" charset="2"/>
              <a:buChar char=""/>
            </a:pPr>
            <a:r>
              <a:rPr lang="de-CH" dirty="0">
                <a:ea typeface="Andale Sans UI"/>
                <a:cs typeface="Times New Roman" panose="02020603050405020304" pitchFamily="18" charset="0"/>
              </a:rPr>
              <a:t>Weiterentwicklungsmöglichkeiten von Lehrpersonen aufzeigen – diese sind vielfältig, auch Spezialisierungen</a:t>
            </a:r>
            <a:r>
              <a:rPr lang="de-CH" baseline="0" dirty="0">
                <a:ea typeface="Andale Sans UI"/>
                <a:cs typeface="Times New Roman" panose="02020603050405020304" pitchFamily="18" charset="0"/>
              </a:rPr>
              <a:t> möglich wie </a:t>
            </a:r>
            <a:r>
              <a:rPr lang="de-CH" dirty="0">
                <a:ea typeface="Andale Sans UI"/>
                <a:cs typeface="Times New Roman" panose="02020603050405020304" pitchFamily="18" charset="0"/>
              </a:rPr>
              <a:t>z.B. PICTS</a:t>
            </a:r>
          </a:p>
          <a:p>
            <a:pPr marL="342876" indent="-342876">
              <a:spcAft>
                <a:spcPts val="0"/>
              </a:spcAft>
              <a:buFont typeface="Symbol" panose="05050102010706020507" pitchFamily="18" charset="2"/>
              <a:buChar char=""/>
            </a:pPr>
            <a:r>
              <a:rPr lang="de-CH" dirty="0">
                <a:ea typeface="Andale Sans UI"/>
                <a:cs typeface="Times New Roman" panose="02020603050405020304" pitchFamily="18" charset="0"/>
              </a:rPr>
              <a:t>Berufseinsteigende aus anderen Berufen bringen Aspekte und Knowhow ein</a:t>
            </a:r>
          </a:p>
          <a:p>
            <a:pPr marL="342876" indent="-342876">
              <a:spcAft>
                <a:spcPts val="0"/>
              </a:spcAft>
              <a:buFont typeface="Symbol" panose="05050102010706020507" pitchFamily="18" charset="2"/>
              <a:buChar char=""/>
            </a:pPr>
            <a:endParaRPr lang="de-DE" dirty="0">
              <a:ea typeface="Andale Sans UI"/>
              <a:cs typeface="Times New Roman" panose="02020603050405020304" pitchFamily="18" charset="0"/>
            </a:endParaRPr>
          </a:p>
          <a:p>
            <a:r>
              <a:rPr lang="de-CH" dirty="0"/>
              <a:t>Zur Information und persönlichen Orientierung gibt es Schnupperangebote an Schulen mit</a:t>
            </a:r>
          </a:p>
          <a:p>
            <a:r>
              <a:rPr lang="de-CH" dirty="0"/>
              <a:t>der Unterstützung zum Erkennen und Erweitern der Personalentwicklung.</a:t>
            </a:r>
            <a:endParaRPr lang="de-DE" dirty="0">
              <a:ea typeface="Andale Sans UI"/>
              <a:cs typeface="Times New Roman" panose="02020603050405020304" pitchFamily="18" charset="0"/>
            </a:endParaRPr>
          </a:p>
          <a:p>
            <a:pPr>
              <a:spcAft>
                <a:spcPts val="0"/>
              </a:spcAft>
            </a:pPr>
            <a:endParaRPr lang="de-CH" sz="1400" dirty="0">
              <a:latin typeface="Frutiger LT Com 55 Roman" panose="020B0503030504020204" pitchFamily="34" charset="0"/>
              <a:ea typeface="Andale Sans UI"/>
              <a:cs typeface="Times New Roman" panose="02020603050405020304" pitchFamily="18" charset="0"/>
            </a:endParaRPr>
          </a:p>
          <a:p>
            <a:endParaRPr lang="de-CH" altLang="de-DE" sz="1400" i="1" dirty="0">
              <a:latin typeface="Arial" panose="020B0604020202020204" pitchFamily="34" charset="0"/>
              <a:cs typeface="Arial" panose="020B0604020202020204" pitchFamily="34" charset="0"/>
            </a:endParaRPr>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587D1B42-A35F-42B6-88BC-B8E9F26E260F}" type="slidenum">
              <a:rPr lang="de-CH" smtClean="0"/>
              <a:pPr>
                <a:defRPr/>
              </a:pPr>
              <a:t>8</a:t>
            </a:fld>
            <a:endParaRPr lang="de-CH" dirty="0"/>
          </a:p>
        </p:txBody>
      </p:sp>
    </p:spTree>
    <p:extLst>
      <p:ext uri="{BB962C8B-B14F-4D97-AF65-F5344CB8AC3E}">
        <p14:creationId xmlns:p14="http://schemas.microsoft.com/office/powerpoint/2010/main" val="219522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de-DE" dirty="0"/>
              <a:t>Mathias Stricker, Präsident des LSO</a:t>
            </a:r>
          </a:p>
          <a:p>
            <a:pPr lvl="0"/>
            <a:r>
              <a:rPr lang="de-DE" dirty="0"/>
              <a:t>7 Minuten</a:t>
            </a:r>
          </a:p>
          <a:p>
            <a:pPr lvl="0"/>
            <a:endParaRPr lang="de-CH" dirty="0"/>
          </a:p>
          <a:p>
            <a:pPr lvl="0"/>
            <a:endParaRPr lang="de-CH" dirty="0"/>
          </a:p>
          <a:p>
            <a:pPr lvl="0"/>
            <a:r>
              <a:rPr lang="de-CH" dirty="0"/>
              <a:t>Die Lehrperson sorgt für eine ausgewogene Förderung der Schülerinnen</a:t>
            </a:r>
            <a:r>
              <a:rPr lang="de-CH" baseline="0" dirty="0"/>
              <a:t> und Schüler</a:t>
            </a:r>
            <a:r>
              <a:rPr lang="de-CH" dirty="0"/>
              <a:t> zur Sachkompetenz, Selbstverantwortung und Gemeinschaftsfähigkeit gemäss den Bildungsansprüchen des Lehrplans. Das positive Berufsbild wird gestärkt. Es braucht ausgebildete Lehrpersonen, die den Berufsauftrag erfüllen und mit Kopf, Herz und Hand Schülerinnen und Schüler fördern.</a:t>
            </a:r>
          </a:p>
          <a:p>
            <a:pPr lvl="0"/>
            <a:endParaRPr lang="de-DE" dirty="0"/>
          </a:p>
          <a:p>
            <a:pPr lvl="0"/>
            <a:r>
              <a:rPr lang="de-DE" dirty="0"/>
              <a:t>Videobotschaften:</a:t>
            </a:r>
          </a:p>
          <a:p>
            <a:pPr marL="165929" indent="-165929">
              <a:buFont typeface="Symbol" panose="05050102010706020507" pitchFamily="18" charset="2"/>
              <a:buChar char="-"/>
            </a:pPr>
            <a:r>
              <a:rPr lang="de-DE" dirty="0"/>
              <a:t>Weshalb zurück in den Beruf?</a:t>
            </a:r>
          </a:p>
          <a:p>
            <a:pPr marL="165929" indent="-165929">
              <a:buFont typeface="Symbol" panose="05050102010706020507" pitchFamily="18" charset="2"/>
              <a:buChar char="-"/>
            </a:pPr>
            <a:r>
              <a:rPr lang="de-DE" dirty="0"/>
              <a:t>Weshalb quereinsteigen?</a:t>
            </a:r>
          </a:p>
          <a:p>
            <a:pPr lvl="0"/>
            <a:endParaRPr lang="de-CH" dirty="0"/>
          </a:p>
          <a:p>
            <a:endParaRPr lang="de-CH" dirty="0"/>
          </a:p>
          <a:p>
            <a:r>
              <a:rPr lang="de-CH" dirty="0"/>
              <a:t>Von LCH:</a:t>
            </a:r>
          </a:p>
          <a:p>
            <a:pPr marL="165929" indent="-165929">
              <a:buFont typeface="Symbol" panose="05050102010706020507" pitchFamily="18" charset="2"/>
              <a:buChar char="-"/>
            </a:pPr>
            <a:r>
              <a:rPr lang="de-CH" dirty="0"/>
              <a:t>Professionelle Unterrichtsführung</a:t>
            </a:r>
          </a:p>
          <a:p>
            <a:pPr marL="165929" indent="-165929">
              <a:buFont typeface="Symbol" panose="05050102010706020507" pitchFamily="18" charset="2"/>
              <a:buChar char="-"/>
            </a:pPr>
            <a:r>
              <a:rPr lang="de-CH" dirty="0"/>
              <a:t>Mitwirkung im Schulteam</a:t>
            </a:r>
          </a:p>
          <a:p>
            <a:pPr marL="165929" indent="-165929">
              <a:buFont typeface="Symbol" panose="05050102010706020507" pitchFamily="18" charset="2"/>
              <a:buChar char="-"/>
            </a:pPr>
            <a:r>
              <a:rPr lang="de-CH" dirty="0"/>
              <a:t>Qualitätssicherung und Entwicklung</a:t>
            </a:r>
          </a:p>
          <a:p>
            <a:pPr marL="165929" indent="-165929">
              <a:buFont typeface="Symbol" panose="05050102010706020507" pitchFamily="18" charset="2"/>
              <a:buChar char="-"/>
            </a:pPr>
            <a:r>
              <a:rPr lang="de-CH" dirty="0"/>
              <a:t>Führung und Verantwortung</a:t>
            </a:r>
          </a:p>
          <a:p>
            <a:pPr marL="165929" indent="-165929">
              <a:buFont typeface="Symbol" panose="05050102010706020507" pitchFamily="18" charset="2"/>
              <a:buChar char="-"/>
            </a:pPr>
            <a:r>
              <a:rPr lang="de-CH" dirty="0"/>
              <a:t>Zusammenarbeit mit den Partnerinnen und Partnern</a:t>
            </a:r>
          </a:p>
          <a:p>
            <a:pPr marL="165929" indent="-165929">
              <a:buFont typeface="Symbol" panose="05050102010706020507" pitchFamily="18" charset="2"/>
              <a:buChar char="-"/>
            </a:pPr>
            <a:r>
              <a:rPr lang="de-CH" dirty="0"/>
              <a:t>Vertraulichkeit</a:t>
            </a:r>
          </a:p>
          <a:p>
            <a:pPr marL="165929" indent="-165929">
              <a:buFont typeface="Symbol" panose="05050102010706020507" pitchFamily="18" charset="2"/>
              <a:buChar char="-"/>
            </a:pPr>
            <a:r>
              <a:rPr lang="de-CH" dirty="0"/>
              <a:t>Einhalten von Vorschriften</a:t>
            </a:r>
          </a:p>
          <a:p>
            <a:pPr marL="165929" indent="-165929">
              <a:buFont typeface="Symbol" panose="05050102010706020507" pitchFamily="18" charset="2"/>
              <a:buChar char="-"/>
            </a:pPr>
            <a:r>
              <a:rPr lang="de-CH" dirty="0"/>
              <a:t>Respektieren der Menschenwürde</a:t>
            </a:r>
          </a:p>
          <a:p>
            <a:pPr marL="165929" indent="-165929">
              <a:buFont typeface="Symbol" panose="05050102010706020507" pitchFamily="18" charset="2"/>
              <a:buChar char="-"/>
            </a:pPr>
            <a:r>
              <a:rPr lang="de-CH" dirty="0"/>
              <a:t>Unbedingtes Beachten von Verboten</a:t>
            </a:r>
          </a:p>
          <a:p>
            <a:endParaRPr lang="de-CH" altLang="de-DE" sz="1400" i="1" dirty="0">
              <a:latin typeface="Arial" panose="020B0604020202020204" pitchFamily="34" charset="0"/>
              <a:cs typeface="Arial" panose="020B0604020202020204" pitchFamily="34" charset="0"/>
            </a:endParaRPr>
          </a:p>
        </p:txBody>
      </p:sp>
      <p:sp>
        <p:nvSpPr>
          <p:cNvPr id="4" name="Datumsplatzhalter 3"/>
          <p:cNvSpPr>
            <a:spLocks noGrp="1"/>
          </p:cNvSpPr>
          <p:nvPr>
            <p:ph type="dt" sz="quarter" idx="1"/>
          </p:nvPr>
        </p:nvSpPr>
        <p:spPr/>
        <p:txBody>
          <a:bodyPr/>
          <a:lstStyle/>
          <a:p>
            <a:pPr>
              <a:defRPr/>
            </a:pPr>
            <a:r>
              <a:rPr lang="de-DE" dirty="0"/>
              <a:t>24.05.2017</a:t>
            </a:r>
            <a:endParaRPr lang="de-CH" dirty="0"/>
          </a:p>
        </p:txBody>
      </p:sp>
      <p:sp>
        <p:nvSpPr>
          <p:cNvPr id="5" name="Foliennummernplatzhalter 4"/>
          <p:cNvSpPr>
            <a:spLocks noGrp="1"/>
          </p:cNvSpPr>
          <p:nvPr>
            <p:ph type="sldNum" sz="quarter" idx="5"/>
          </p:nvPr>
        </p:nvSpPr>
        <p:spPr/>
        <p:txBody>
          <a:bodyPr/>
          <a:lstStyle/>
          <a:p>
            <a:pPr>
              <a:defRPr/>
            </a:pPr>
            <a:fld id="{587D1B42-A35F-42B6-88BC-B8E9F26E260F}" type="slidenum">
              <a:rPr lang="de-CH" smtClean="0"/>
              <a:pPr>
                <a:defRPr/>
              </a:pPr>
              <a:t>9</a:t>
            </a:fld>
            <a:endParaRPr lang="de-CH" dirty="0"/>
          </a:p>
        </p:txBody>
      </p:sp>
    </p:spTree>
    <p:extLst>
      <p:ext uri="{BB962C8B-B14F-4D97-AF65-F5344CB8AC3E}">
        <p14:creationId xmlns:p14="http://schemas.microsoft.com/office/powerpoint/2010/main" val="252836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CH" dirty="0"/>
          </a:p>
        </p:txBody>
      </p:sp>
      <p:sp>
        <p:nvSpPr>
          <p:cNvPr id="4"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5" name="Fußzeilenplatzhalter 4"/>
          <p:cNvSpPr>
            <a:spLocks noGrp="1"/>
          </p:cNvSpPr>
          <p:nvPr>
            <p:ph type="ftr" sz="quarter" idx="11"/>
          </p:nvPr>
        </p:nvSpPr>
        <p:spPr/>
        <p:txBody>
          <a:bodyPr/>
          <a:lstStyle>
            <a:lvl1pPr>
              <a:defRPr>
                <a:solidFill>
                  <a:schemeClr val="tx1"/>
                </a:solidFill>
              </a:defRPr>
            </a:lvl1pPr>
          </a:lstStyle>
          <a:p>
            <a:pPr>
              <a:defRPr/>
            </a:pPr>
            <a:r>
              <a:rPr lang="de-CH"/>
              <a:t>Einsame Klasse. Schule sucht Sie!</a:t>
            </a: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B42B6A23-A229-412D-88C1-567BD38D57C8}" type="slidenum">
              <a:rPr lang="de-CH"/>
              <a:pPr>
                <a:defRPr/>
              </a:pPr>
              <a:t>‹#›</a:t>
            </a:fld>
            <a:endParaRPr lang="de-CH" dirty="0"/>
          </a:p>
        </p:txBody>
      </p:sp>
    </p:spTree>
    <p:extLst>
      <p:ext uri="{BB962C8B-B14F-4D97-AF65-F5344CB8AC3E}">
        <p14:creationId xmlns:p14="http://schemas.microsoft.com/office/powerpoint/2010/main" val="316292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5" name="Fußzeilenplatzhalter 4"/>
          <p:cNvSpPr>
            <a:spLocks noGrp="1"/>
          </p:cNvSpPr>
          <p:nvPr>
            <p:ph type="ftr" sz="quarter" idx="11"/>
          </p:nvPr>
        </p:nvSpPr>
        <p:spPr/>
        <p:txBody>
          <a:bodyPr/>
          <a:lstStyle>
            <a:lvl1pPr>
              <a:defRPr/>
            </a:lvl1pPr>
          </a:lstStyle>
          <a:p>
            <a:pPr>
              <a:defRPr/>
            </a:pPr>
            <a:r>
              <a:rPr lang="de-CH"/>
              <a:t>Einsame Klasse. Schule sucht Sie!</a:t>
            </a: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504F093A-7374-4B07-94C7-D120CF1BD56A}" type="slidenum">
              <a:rPr lang="de-CH"/>
              <a:pPr>
                <a:defRPr/>
              </a:pPr>
              <a:t>‹#›</a:t>
            </a:fld>
            <a:endParaRPr lang="de-CH" dirty="0"/>
          </a:p>
        </p:txBody>
      </p:sp>
    </p:spTree>
    <p:extLst>
      <p:ext uri="{BB962C8B-B14F-4D97-AF65-F5344CB8AC3E}">
        <p14:creationId xmlns:p14="http://schemas.microsoft.com/office/powerpoint/2010/main" val="218969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3200" b="1" cap="all"/>
            </a:lvl1pPr>
          </a:lstStyle>
          <a:p>
            <a:r>
              <a:rPr lang="de-DE"/>
              <a:t>Titelmasterformat durch Klicken bearbeiten</a:t>
            </a:r>
            <a:endParaRPr lang="de-CH"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5" name="Fußzeilenplatzhalter 4"/>
          <p:cNvSpPr>
            <a:spLocks noGrp="1"/>
          </p:cNvSpPr>
          <p:nvPr>
            <p:ph type="ftr" sz="quarter" idx="11"/>
          </p:nvPr>
        </p:nvSpPr>
        <p:spPr/>
        <p:txBody>
          <a:bodyPr/>
          <a:lstStyle>
            <a:lvl1pPr>
              <a:defRPr/>
            </a:lvl1pPr>
          </a:lstStyle>
          <a:p>
            <a:pPr>
              <a:defRPr/>
            </a:pPr>
            <a:r>
              <a:rPr lang="de-CH"/>
              <a:t>Einsame Klasse. Schule sucht Sie!</a:t>
            </a:r>
            <a:endParaRPr lang="de-CH" dirty="0"/>
          </a:p>
        </p:txBody>
      </p:sp>
      <p:sp>
        <p:nvSpPr>
          <p:cNvPr id="6" name="Foliennummernplatzhalter 5"/>
          <p:cNvSpPr>
            <a:spLocks noGrp="1"/>
          </p:cNvSpPr>
          <p:nvPr>
            <p:ph type="sldNum" sz="quarter" idx="12"/>
          </p:nvPr>
        </p:nvSpPr>
        <p:spPr>
          <a:xfrm>
            <a:off x="900113" y="6597650"/>
            <a:ext cx="2133600" cy="123825"/>
          </a:xfrm>
        </p:spPr>
        <p:txBody>
          <a:bodyPr/>
          <a:lstStyle>
            <a:lvl1pPr>
              <a:defRPr/>
            </a:lvl1pPr>
          </a:lstStyle>
          <a:p>
            <a:pPr>
              <a:defRPr/>
            </a:pPr>
            <a:fld id="{12B4E56D-46C4-4FB5-8447-D7CF71EDC991}" type="slidenum">
              <a:rPr lang="de-CH"/>
              <a:pPr>
                <a:defRPr/>
              </a:pPr>
              <a:t>‹#›</a:t>
            </a:fld>
            <a:endParaRPr lang="de-CH" dirty="0"/>
          </a:p>
        </p:txBody>
      </p:sp>
    </p:spTree>
    <p:extLst>
      <p:ext uri="{BB962C8B-B14F-4D97-AF65-F5344CB8AC3E}">
        <p14:creationId xmlns:p14="http://schemas.microsoft.com/office/powerpoint/2010/main" val="156278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sz="half" idx="1"/>
          </p:nvPr>
        </p:nvSpPr>
        <p:spPr>
          <a:xfrm>
            <a:off x="457200" y="1700808"/>
            <a:ext cx="4038600" cy="442535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4648200" y="1700808"/>
            <a:ext cx="4038600" cy="442535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6" name="Fußzeilenplatzhalter 4"/>
          <p:cNvSpPr>
            <a:spLocks noGrp="1"/>
          </p:cNvSpPr>
          <p:nvPr>
            <p:ph type="ftr" sz="quarter" idx="11"/>
          </p:nvPr>
        </p:nvSpPr>
        <p:spPr/>
        <p:txBody>
          <a:bodyPr/>
          <a:lstStyle>
            <a:lvl1pPr>
              <a:defRPr/>
            </a:lvl1pPr>
          </a:lstStyle>
          <a:p>
            <a:pPr>
              <a:defRPr/>
            </a:pPr>
            <a:r>
              <a:rPr lang="de-CH"/>
              <a:t>Einsame Klasse. Schule sucht Sie!</a:t>
            </a:r>
            <a:endParaRPr lang="de-CH" dirty="0"/>
          </a:p>
        </p:txBody>
      </p:sp>
      <p:sp>
        <p:nvSpPr>
          <p:cNvPr id="7" name="Foliennummernplatzhalter 5"/>
          <p:cNvSpPr>
            <a:spLocks noGrp="1"/>
          </p:cNvSpPr>
          <p:nvPr>
            <p:ph type="sldNum" sz="quarter" idx="12"/>
          </p:nvPr>
        </p:nvSpPr>
        <p:spPr/>
        <p:txBody>
          <a:bodyPr/>
          <a:lstStyle>
            <a:lvl1pPr>
              <a:defRPr/>
            </a:lvl1pPr>
          </a:lstStyle>
          <a:p>
            <a:pPr>
              <a:defRPr/>
            </a:pPr>
            <a:fld id="{FA6447CE-E9F0-402D-ACFE-78631FD7BA86}" type="slidenum">
              <a:rPr lang="de-CH"/>
              <a:pPr>
                <a:defRPr/>
              </a:pPr>
              <a:t>‹#›</a:t>
            </a:fld>
            <a:endParaRPr lang="de-CH" dirty="0"/>
          </a:p>
        </p:txBody>
      </p:sp>
    </p:spTree>
    <p:extLst>
      <p:ext uri="{BB962C8B-B14F-4D97-AF65-F5344CB8AC3E}">
        <p14:creationId xmlns:p14="http://schemas.microsoft.com/office/powerpoint/2010/main" val="412978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700808"/>
            <a:ext cx="4040188" cy="648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348879"/>
            <a:ext cx="4040188"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4645027" y="1700808"/>
            <a:ext cx="4041775" cy="648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7" y="2348879"/>
            <a:ext cx="4041775"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8" name="Fußzeilenplatzhalter 4"/>
          <p:cNvSpPr>
            <a:spLocks noGrp="1"/>
          </p:cNvSpPr>
          <p:nvPr>
            <p:ph type="ftr" sz="quarter" idx="11"/>
          </p:nvPr>
        </p:nvSpPr>
        <p:spPr/>
        <p:txBody>
          <a:bodyPr/>
          <a:lstStyle>
            <a:lvl1pPr>
              <a:defRPr/>
            </a:lvl1pPr>
          </a:lstStyle>
          <a:p>
            <a:pPr>
              <a:defRPr/>
            </a:pPr>
            <a:r>
              <a:rPr lang="de-CH"/>
              <a:t>Einsame Klasse. Schule sucht Sie!</a:t>
            </a:r>
            <a:endParaRPr lang="de-CH" dirty="0"/>
          </a:p>
        </p:txBody>
      </p:sp>
      <p:sp>
        <p:nvSpPr>
          <p:cNvPr id="9" name="Foliennummernplatzhalter 5"/>
          <p:cNvSpPr>
            <a:spLocks noGrp="1"/>
          </p:cNvSpPr>
          <p:nvPr>
            <p:ph type="sldNum" sz="quarter" idx="12"/>
          </p:nvPr>
        </p:nvSpPr>
        <p:spPr/>
        <p:txBody>
          <a:bodyPr/>
          <a:lstStyle>
            <a:lvl1pPr>
              <a:defRPr/>
            </a:lvl1pPr>
          </a:lstStyle>
          <a:p>
            <a:pPr>
              <a:defRPr/>
            </a:pPr>
            <a:fld id="{11D3C567-89B0-4F55-92B9-44C892711A62}" type="slidenum">
              <a:rPr lang="de-CH"/>
              <a:pPr>
                <a:defRPr/>
              </a:pPr>
              <a:t>‹#›</a:t>
            </a:fld>
            <a:endParaRPr lang="de-CH" dirty="0"/>
          </a:p>
        </p:txBody>
      </p:sp>
    </p:spTree>
    <p:extLst>
      <p:ext uri="{BB962C8B-B14F-4D97-AF65-F5344CB8AC3E}">
        <p14:creationId xmlns:p14="http://schemas.microsoft.com/office/powerpoint/2010/main" val="173873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4" name="Fußzeilenplatzhalter 4"/>
          <p:cNvSpPr>
            <a:spLocks noGrp="1"/>
          </p:cNvSpPr>
          <p:nvPr>
            <p:ph type="ftr" sz="quarter" idx="11"/>
          </p:nvPr>
        </p:nvSpPr>
        <p:spPr/>
        <p:txBody>
          <a:bodyPr/>
          <a:lstStyle>
            <a:lvl1pPr>
              <a:defRPr/>
            </a:lvl1pPr>
          </a:lstStyle>
          <a:p>
            <a:pPr>
              <a:defRPr/>
            </a:pPr>
            <a:r>
              <a:rPr lang="de-CH"/>
              <a:t>Einsame Klasse. Schule sucht Sie!</a:t>
            </a:r>
            <a:endParaRPr lang="de-CH" dirty="0"/>
          </a:p>
        </p:txBody>
      </p:sp>
      <p:sp>
        <p:nvSpPr>
          <p:cNvPr id="5" name="Foliennummernplatzhalter 5"/>
          <p:cNvSpPr>
            <a:spLocks noGrp="1"/>
          </p:cNvSpPr>
          <p:nvPr>
            <p:ph type="sldNum" sz="quarter" idx="12"/>
          </p:nvPr>
        </p:nvSpPr>
        <p:spPr/>
        <p:txBody>
          <a:bodyPr/>
          <a:lstStyle>
            <a:lvl1pPr>
              <a:defRPr/>
            </a:lvl1pPr>
          </a:lstStyle>
          <a:p>
            <a:pPr>
              <a:defRPr/>
            </a:pPr>
            <a:fld id="{A511DD56-EBAF-4050-B7A5-5847E64407D5}" type="slidenum">
              <a:rPr lang="de-CH"/>
              <a:pPr>
                <a:defRPr/>
              </a:pPr>
              <a:t>‹#›</a:t>
            </a:fld>
            <a:endParaRPr lang="de-CH" dirty="0"/>
          </a:p>
        </p:txBody>
      </p:sp>
    </p:spTree>
    <p:extLst>
      <p:ext uri="{BB962C8B-B14F-4D97-AF65-F5344CB8AC3E}">
        <p14:creationId xmlns:p14="http://schemas.microsoft.com/office/powerpoint/2010/main" val="272090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3" name="Fußzeilenplatzhalter 4"/>
          <p:cNvSpPr>
            <a:spLocks noGrp="1"/>
          </p:cNvSpPr>
          <p:nvPr>
            <p:ph type="ftr" sz="quarter" idx="11"/>
          </p:nvPr>
        </p:nvSpPr>
        <p:spPr/>
        <p:txBody>
          <a:bodyPr/>
          <a:lstStyle>
            <a:lvl1pPr>
              <a:defRPr/>
            </a:lvl1pPr>
          </a:lstStyle>
          <a:p>
            <a:pPr>
              <a:defRPr/>
            </a:pPr>
            <a:r>
              <a:rPr lang="de-CH"/>
              <a:t>Einsame Klasse. Schule sucht Sie!</a:t>
            </a:r>
            <a:endParaRPr lang="de-CH" dirty="0"/>
          </a:p>
        </p:txBody>
      </p:sp>
      <p:sp>
        <p:nvSpPr>
          <p:cNvPr id="4" name="Foliennummernplatzhalter 5"/>
          <p:cNvSpPr>
            <a:spLocks noGrp="1"/>
          </p:cNvSpPr>
          <p:nvPr>
            <p:ph type="sldNum" sz="quarter" idx="12"/>
          </p:nvPr>
        </p:nvSpPr>
        <p:spPr/>
        <p:txBody>
          <a:bodyPr/>
          <a:lstStyle>
            <a:lvl1pPr>
              <a:defRPr/>
            </a:lvl1pPr>
          </a:lstStyle>
          <a:p>
            <a:pPr>
              <a:defRPr/>
            </a:pPr>
            <a:fld id="{95FE8082-D13F-4A59-9518-93F358AD6538}" type="slidenum">
              <a:rPr lang="de-CH"/>
              <a:pPr>
                <a:defRPr/>
              </a:pPr>
              <a:t>‹#›</a:t>
            </a:fld>
            <a:endParaRPr lang="de-CH" dirty="0"/>
          </a:p>
        </p:txBody>
      </p:sp>
    </p:spTree>
    <p:extLst>
      <p:ext uri="{BB962C8B-B14F-4D97-AF65-F5344CB8AC3E}">
        <p14:creationId xmlns:p14="http://schemas.microsoft.com/office/powerpoint/2010/main" val="53159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de-DE"/>
              <a:t>Titelmasterformat durch Klicken bearbeiten</a:t>
            </a:r>
            <a:endParaRPr lang="de-CH" dirty="0"/>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durch Klicken auf Symbol hinzufügen</a:t>
            </a:r>
            <a:endParaRPr lang="de-CH" noProof="0" dirty="0"/>
          </a:p>
        </p:txBody>
      </p:sp>
      <p:sp>
        <p:nvSpPr>
          <p:cNvPr id="4" name="Textplatzhalt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6" name="Fußzeilenplatzhalter 4"/>
          <p:cNvSpPr>
            <a:spLocks noGrp="1"/>
          </p:cNvSpPr>
          <p:nvPr>
            <p:ph type="ftr" sz="quarter" idx="11"/>
          </p:nvPr>
        </p:nvSpPr>
        <p:spPr/>
        <p:txBody>
          <a:bodyPr/>
          <a:lstStyle>
            <a:lvl1pPr>
              <a:defRPr/>
            </a:lvl1pPr>
          </a:lstStyle>
          <a:p>
            <a:pPr>
              <a:defRPr/>
            </a:pPr>
            <a:r>
              <a:rPr lang="de-CH"/>
              <a:t>Einsame Klasse. Schule sucht Sie!</a:t>
            </a:r>
            <a:endParaRPr lang="de-CH" dirty="0"/>
          </a:p>
        </p:txBody>
      </p:sp>
      <p:sp>
        <p:nvSpPr>
          <p:cNvPr id="7" name="Foliennummernplatzhalter 5"/>
          <p:cNvSpPr>
            <a:spLocks noGrp="1"/>
          </p:cNvSpPr>
          <p:nvPr>
            <p:ph type="sldNum" sz="quarter" idx="12"/>
          </p:nvPr>
        </p:nvSpPr>
        <p:spPr/>
        <p:txBody>
          <a:bodyPr/>
          <a:lstStyle>
            <a:lvl1pPr>
              <a:defRPr/>
            </a:lvl1pPr>
          </a:lstStyle>
          <a:p>
            <a:pPr>
              <a:defRPr/>
            </a:pPr>
            <a:fld id="{347ED471-CBB9-4BE0-AA17-CF6D1F1E09BA}" type="slidenum">
              <a:rPr lang="de-CH"/>
              <a:pPr>
                <a:defRPr/>
              </a:pPr>
              <a:t>‹#›</a:t>
            </a:fld>
            <a:endParaRPr lang="de-CH" dirty="0"/>
          </a:p>
        </p:txBody>
      </p:sp>
    </p:spTree>
    <p:extLst>
      <p:ext uri="{BB962C8B-B14F-4D97-AF65-F5344CB8AC3E}">
        <p14:creationId xmlns:p14="http://schemas.microsoft.com/office/powerpoint/2010/main" val="213665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pPr>
              <a:defRPr/>
            </a:pPr>
            <a:r>
              <a:rPr lang="de-DE"/>
              <a:t>10.08.2021</a:t>
            </a:r>
            <a:endParaRPr lang="de-CH" dirty="0"/>
          </a:p>
        </p:txBody>
      </p:sp>
      <p:sp>
        <p:nvSpPr>
          <p:cNvPr id="4" name="Fußzeilenplatzhalter 4"/>
          <p:cNvSpPr>
            <a:spLocks noGrp="1"/>
          </p:cNvSpPr>
          <p:nvPr>
            <p:ph type="ftr" sz="quarter" idx="11"/>
          </p:nvPr>
        </p:nvSpPr>
        <p:spPr/>
        <p:txBody>
          <a:bodyPr/>
          <a:lstStyle>
            <a:lvl1pPr>
              <a:defRPr/>
            </a:lvl1pPr>
          </a:lstStyle>
          <a:p>
            <a:pPr>
              <a:defRPr/>
            </a:pPr>
            <a:r>
              <a:rPr lang="de-CH"/>
              <a:t>Einsame Klasse. Schule sucht Sie!</a:t>
            </a:r>
            <a:endParaRPr lang="de-CH" dirty="0"/>
          </a:p>
        </p:txBody>
      </p:sp>
      <p:sp>
        <p:nvSpPr>
          <p:cNvPr id="5" name="Foliennummernplatzhalter 5"/>
          <p:cNvSpPr>
            <a:spLocks noGrp="1"/>
          </p:cNvSpPr>
          <p:nvPr>
            <p:ph type="sldNum" sz="quarter" idx="12"/>
          </p:nvPr>
        </p:nvSpPr>
        <p:spPr/>
        <p:txBody>
          <a:bodyPr/>
          <a:lstStyle>
            <a:lvl1pPr>
              <a:defRPr/>
            </a:lvl1pPr>
          </a:lstStyle>
          <a:p>
            <a:pPr>
              <a:defRPr/>
            </a:pPr>
            <a:fld id="{55F42DBA-D9DB-484C-996D-7D4749850726}" type="slidenum">
              <a:rPr lang="de-CH"/>
              <a:pPr>
                <a:defRPr/>
              </a:pPr>
              <a:t>‹#›</a:t>
            </a:fld>
            <a:endParaRPr lang="de-CH" dirty="0"/>
          </a:p>
        </p:txBody>
      </p:sp>
    </p:spTree>
    <p:extLst>
      <p:ext uri="{BB962C8B-B14F-4D97-AF65-F5344CB8AC3E}">
        <p14:creationId xmlns:p14="http://schemas.microsoft.com/office/powerpoint/2010/main" val="13615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765175"/>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CH" altLang="de-DE"/>
          </a:p>
        </p:txBody>
      </p:sp>
      <p:sp>
        <p:nvSpPr>
          <p:cNvPr id="1027" name="Textplatzhalter 2"/>
          <p:cNvSpPr>
            <a:spLocks noGrp="1"/>
          </p:cNvSpPr>
          <p:nvPr>
            <p:ph type="body" idx="1"/>
          </p:nvPr>
        </p:nvSpPr>
        <p:spPr bwMode="auto">
          <a:xfrm>
            <a:off x="457200" y="1773238"/>
            <a:ext cx="8229600"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a:p>
        </p:txBody>
      </p:sp>
      <p:sp>
        <p:nvSpPr>
          <p:cNvPr id="4" name="Datumsplatzhalter 3"/>
          <p:cNvSpPr>
            <a:spLocks noGrp="1"/>
          </p:cNvSpPr>
          <p:nvPr>
            <p:ph type="dt" sz="half" idx="2"/>
          </p:nvPr>
        </p:nvSpPr>
        <p:spPr>
          <a:xfrm>
            <a:off x="457200" y="6348413"/>
            <a:ext cx="1450975" cy="215900"/>
          </a:xfrm>
          <a:prstGeom prst="rect">
            <a:avLst/>
          </a:prstGeom>
        </p:spPr>
        <p:txBody>
          <a:bodyPr vert="horz" lIns="91440" tIns="45720" rIns="91440" bIns="45720" rtlCol="0" anchor="ctr"/>
          <a:lstStyle>
            <a:lvl1pPr algn="l" fontAlgn="auto">
              <a:spcBef>
                <a:spcPts val="0"/>
              </a:spcBef>
              <a:spcAft>
                <a:spcPts val="0"/>
              </a:spcAft>
              <a:defRPr sz="1400" i="1">
                <a:solidFill>
                  <a:sysClr val="windowText" lastClr="000000"/>
                </a:solidFill>
                <a:latin typeface="Verdana" pitchFamily="34" charset="0"/>
                <a:ea typeface="Verdana" pitchFamily="34" charset="0"/>
                <a:cs typeface="Verdana" pitchFamily="34" charset="0"/>
              </a:defRPr>
            </a:lvl1pPr>
          </a:lstStyle>
          <a:p>
            <a:pPr>
              <a:defRPr/>
            </a:pPr>
            <a:r>
              <a:rPr lang="de-DE"/>
              <a:t>10.08.2021</a:t>
            </a:r>
            <a:endParaRPr lang="de-CH" dirty="0"/>
          </a:p>
        </p:txBody>
      </p:sp>
      <p:sp>
        <p:nvSpPr>
          <p:cNvPr id="5" name="Fußzeilenplatzhalter 4"/>
          <p:cNvSpPr>
            <a:spLocks noGrp="1"/>
          </p:cNvSpPr>
          <p:nvPr>
            <p:ph type="ftr" sz="quarter" idx="3"/>
          </p:nvPr>
        </p:nvSpPr>
        <p:spPr>
          <a:xfrm>
            <a:off x="1979613" y="6348413"/>
            <a:ext cx="6711950" cy="215900"/>
          </a:xfrm>
          <a:prstGeom prst="rect">
            <a:avLst/>
          </a:prstGeom>
        </p:spPr>
        <p:txBody>
          <a:bodyPr vert="horz" lIns="91440" tIns="0" rIns="91440" bIns="0" rtlCol="0" anchor="ctr">
            <a:normAutofit/>
          </a:bodyPr>
          <a:lstStyle>
            <a:lvl1pPr algn="r" fontAlgn="auto">
              <a:spcBef>
                <a:spcPts val="0"/>
              </a:spcBef>
              <a:spcAft>
                <a:spcPts val="0"/>
              </a:spcAft>
              <a:defRPr sz="1400" i="1">
                <a:solidFill>
                  <a:schemeClr val="tx1"/>
                </a:solidFill>
                <a:latin typeface="Verdana" pitchFamily="34" charset="0"/>
                <a:ea typeface="Verdana" pitchFamily="34" charset="0"/>
                <a:cs typeface="Verdana" pitchFamily="34" charset="0"/>
              </a:defRPr>
            </a:lvl1pPr>
          </a:lstStyle>
          <a:p>
            <a:pPr>
              <a:defRPr/>
            </a:pPr>
            <a:r>
              <a:rPr lang="de-CH" dirty="0"/>
              <a:t>Einsame Klasse. Schule sucht Sie!</a:t>
            </a:r>
          </a:p>
        </p:txBody>
      </p:sp>
      <p:sp>
        <p:nvSpPr>
          <p:cNvPr id="6" name="Foliennummernplatzhalter 5"/>
          <p:cNvSpPr>
            <a:spLocks noGrp="1"/>
          </p:cNvSpPr>
          <p:nvPr>
            <p:ph type="sldNum" sz="quarter" idx="4"/>
          </p:nvPr>
        </p:nvSpPr>
        <p:spPr>
          <a:xfrm>
            <a:off x="468313" y="6513513"/>
            <a:ext cx="2133600" cy="347662"/>
          </a:xfrm>
          <a:prstGeom prst="rect">
            <a:avLst/>
          </a:prstGeom>
        </p:spPr>
        <p:txBody>
          <a:bodyPr vert="horz" lIns="91440" tIns="45720" rIns="91440" bIns="45720" rtlCol="0" anchor="ctr"/>
          <a:lstStyle>
            <a:lvl1pPr algn="l" fontAlgn="auto">
              <a:spcBef>
                <a:spcPts val="0"/>
              </a:spcBef>
              <a:spcAft>
                <a:spcPts val="0"/>
              </a:spcAft>
              <a:defRPr sz="1400" i="1">
                <a:solidFill>
                  <a:sysClr val="windowText" lastClr="000000"/>
                </a:solidFill>
                <a:latin typeface="Verdana" pitchFamily="34" charset="0"/>
                <a:ea typeface="Verdana" pitchFamily="34" charset="0"/>
                <a:cs typeface="Verdana" pitchFamily="34" charset="0"/>
              </a:defRPr>
            </a:lvl1pPr>
          </a:lstStyle>
          <a:p>
            <a:pPr>
              <a:defRPr/>
            </a:pPr>
            <a:fld id="{FED0AF73-25B8-4A69-9908-C0CD8F5B996B}" type="slidenum">
              <a:rPr lang="de-CH"/>
              <a:pPr>
                <a:defRPr/>
              </a:pPr>
              <a:t>‹#›</a:t>
            </a:fld>
            <a:endParaRPr lang="de-CH" dirty="0"/>
          </a:p>
        </p:txBody>
      </p:sp>
      <p:sp>
        <p:nvSpPr>
          <p:cNvPr id="1031" name="Textfeld 2"/>
          <p:cNvSpPr txBox="1">
            <a:spLocks noChangeArrowheads="1"/>
          </p:cNvSpPr>
          <p:nvPr/>
        </p:nvSpPr>
        <p:spPr bwMode="auto">
          <a:xfrm>
            <a:off x="5253038" y="6513513"/>
            <a:ext cx="3438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utiger LT Com 55 Roman" pitchFamily="34" charset="0"/>
                <a:cs typeface="Arial" charset="0"/>
              </a:defRPr>
            </a:lvl1pPr>
            <a:lvl2pPr marL="742950" indent="-285750" eaLnBrk="0" hangingPunct="0">
              <a:defRPr>
                <a:solidFill>
                  <a:schemeClr val="tx1"/>
                </a:solidFill>
                <a:latin typeface="Frutiger LT Com 55 Roman" pitchFamily="34" charset="0"/>
                <a:cs typeface="Arial" charset="0"/>
              </a:defRPr>
            </a:lvl2pPr>
            <a:lvl3pPr marL="1143000" indent="-228600" eaLnBrk="0" hangingPunct="0">
              <a:defRPr>
                <a:solidFill>
                  <a:schemeClr val="tx1"/>
                </a:solidFill>
                <a:latin typeface="Frutiger LT Com 55 Roman" pitchFamily="34" charset="0"/>
                <a:cs typeface="Arial" charset="0"/>
              </a:defRPr>
            </a:lvl3pPr>
            <a:lvl4pPr marL="1600200" indent="-228600" eaLnBrk="0" hangingPunct="0">
              <a:defRPr>
                <a:solidFill>
                  <a:schemeClr val="tx1"/>
                </a:solidFill>
                <a:latin typeface="Frutiger LT Com 55 Roman" pitchFamily="34" charset="0"/>
                <a:cs typeface="Arial" charset="0"/>
              </a:defRPr>
            </a:lvl4pPr>
            <a:lvl5pPr marL="2057400" indent="-228600" eaLnBrk="0" hangingPunct="0">
              <a:defRPr>
                <a:solidFill>
                  <a:schemeClr val="tx1"/>
                </a:solidFill>
                <a:latin typeface="Frutiger LT Com 55 Roman" pitchFamily="34" charset="0"/>
                <a:cs typeface="Arial" charset="0"/>
              </a:defRPr>
            </a:lvl5pPr>
            <a:lvl6pPr marL="2514600" indent="-228600" eaLnBrk="0" fontAlgn="base" hangingPunct="0">
              <a:spcBef>
                <a:spcPct val="0"/>
              </a:spcBef>
              <a:spcAft>
                <a:spcPct val="0"/>
              </a:spcAft>
              <a:defRPr>
                <a:solidFill>
                  <a:schemeClr val="tx1"/>
                </a:solidFill>
                <a:latin typeface="Frutiger LT Com 55 Roman" pitchFamily="34" charset="0"/>
                <a:cs typeface="Arial" charset="0"/>
              </a:defRPr>
            </a:lvl6pPr>
            <a:lvl7pPr marL="2971800" indent="-228600" eaLnBrk="0" fontAlgn="base" hangingPunct="0">
              <a:spcBef>
                <a:spcPct val="0"/>
              </a:spcBef>
              <a:spcAft>
                <a:spcPct val="0"/>
              </a:spcAft>
              <a:defRPr>
                <a:solidFill>
                  <a:schemeClr val="tx1"/>
                </a:solidFill>
                <a:latin typeface="Frutiger LT Com 55 Roman" pitchFamily="34" charset="0"/>
                <a:cs typeface="Arial" charset="0"/>
              </a:defRPr>
            </a:lvl7pPr>
            <a:lvl8pPr marL="3429000" indent="-228600" eaLnBrk="0" fontAlgn="base" hangingPunct="0">
              <a:spcBef>
                <a:spcPct val="0"/>
              </a:spcBef>
              <a:spcAft>
                <a:spcPct val="0"/>
              </a:spcAft>
              <a:defRPr>
                <a:solidFill>
                  <a:schemeClr val="tx1"/>
                </a:solidFill>
                <a:latin typeface="Frutiger LT Com 55 Roman" pitchFamily="34" charset="0"/>
                <a:cs typeface="Arial" charset="0"/>
              </a:defRPr>
            </a:lvl8pPr>
            <a:lvl9pPr marL="3886200" indent="-228600" eaLnBrk="0" fontAlgn="base" hangingPunct="0">
              <a:spcBef>
                <a:spcPct val="0"/>
              </a:spcBef>
              <a:spcAft>
                <a:spcPct val="0"/>
              </a:spcAft>
              <a:defRPr>
                <a:solidFill>
                  <a:schemeClr val="tx1"/>
                </a:solidFill>
                <a:latin typeface="Frutiger LT Com 55 Roman" pitchFamily="34" charset="0"/>
                <a:cs typeface="Arial" charset="0"/>
              </a:defRPr>
            </a:lvl9pPr>
          </a:lstStyle>
          <a:p>
            <a:pPr algn="r" eaLnBrk="1" hangingPunct="1">
              <a:defRPr/>
            </a:pPr>
            <a:r>
              <a:rPr lang="de-CH" altLang="de-DE" sz="1400" i="1" dirty="0">
                <a:latin typeface="Verdana" pitchFamily="34" charset="0"/>
              </a:rPr>
              <a:t>Departement für Bildung und Kultur</a:t>
            </a:r>
          </a:p>
        </p:txBody>
      </p:sp>
      <p:cxnSp>
        <p:nvCxnSpPr>
          <p:cNvPr id="8" name="Gerade Verbindung 7"/>
          <p:cNvCxnSpPr/>
          <p:nvPr/>
        </p:nvCxnSpPr>
        <p:spPr>
          <a:xfrm>
            <a:off x="468313" y="6276975"/>
            <a:ext cx="8239125" cy="0"/>
          </a:xfrm>
          <a:prstGeom prst="line">
            <a:avLst/>
          </a:prstGeom>
          <a:ln w="14605"/>
        </p:spPr>
        <p:style>
          <a:lnRef idx="1">
            <a:schemeClr val="accent2"/>
          </a:lnRef>
          <a:fillRef idx="0">
            <a:schemeClr val="accent2"/>
          </a:fillRef>
          <a:effectRef idx="0">
            <a:schemeClr val="accent2"/>
          </a:effectRef>
          <a:fontRef idx="minor">
            <a:schemeClr val="tx1"/>
          </a:fontRef>
        </p:style>
      </p:cxnSp>
      <p:pic>
        <p:nvPicPr>
          <p:cNvPr id="13"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673" y="-3789"/>
            <a:ext cx="8897153" cy="74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55" r:id="rId1"/>
    <p:sldLayoutId id="2147486256" r:id="rId2"/>
    <p:sldLayoutId id="2147486263" r:id="rId3"/>
    <p:sldLayoutId id="2147486257" r:id="rId4"/>
    <p:sldLayoutId id="2147486258" r:id="rId5"/>
    <p:sldLayoutId id="2147486259" r:id="rId6"/>
    <p:sldLayoutId id="2147486260" r:id="rId7"/>
    <p:sldLayoutId id="2147486261" r:id="rId8"/>
    <p:sldLayoutId id="2147486262" r:id="rId9"/>
  </p:sldLayoutIdLst>
  <p:hf hdr="0"/>
  <p:txStyles>
    <p:titleStyle>
      <a:lvl1pPr algn="ctr" rtl="0" eaLnBrk="0" fontAlgn="base" hangingPunct="0">
        <a:spcBef>
          <a:spcPct val="0"/>
        </a:spcBef>
        <a:spcAft>
          <a:spcPct val="0"/>
        </a:spcAft>
        <a:defRPr sz="2800" i="1" kern="1200">
          <a:solidFill>
            <a:schemeClr val="tx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1"/>
          </a:solidFill>
          <a:latin typeface="Frutiger LT Com 55 Roman" pitchFamily="34" charset="0"/>
        </a:defRPr>
      </a:lvl6pPr>
      <a:lvl7pPr marL="914400" algn="ctr" rtl="0" eaLnBrk="1" fontAlgn="base" hangingPunct="1">
        <a:spcBef>
          <a:spcPct val="0"/>
        </a:spcBef>
        <a:spcAft>
          <a:spcPct val="0"/>
        </a:spcAft>
        <a:defRPr sz="4400">
          <a:solidFill>
            <a:schemeClr val="tx1"/>
          </a:solidFill>
          <a:latin typeface="Frutiger LT Com 55 Roman" pitchFamily="34" charset="0"/>
        </a:defRPr>
      </a:lvl7pPr>
      <a:lvl8pPr marL="1371600" algn="ctr" rtl="0" eaLnBrk="1" fontAlgn="base" hangingPunct="1">
        <a:spcBef>
          <a:spcPct val="0"/>
        </a:spcBef>
        <a:spcAft>
          <a:spcPct val="0"/>
        </a:spcAft>
        <a:defRPr sz="4400">
          <a:solidFill>
            <a:schemeClr val="tx1"/>
          </a:solidFill>
          <a:latin typeface="Frutiger LT Com 55 Roman" pitchFamily="34" charset="0"/>
        </a:defRPr>
      </a:lvl8pPr>
      <a:lvl9pPr marL="1828800" algn="ctr" rtl="0" eaLnBrk="1" fontAlgn="base" hangingPunct="1">
        <a:spcBef>
          <a:spcPct val="0"/>
        </a:spcBef>
        <a:spcAft>
          <a:spcPct val="0"/>
        </a:spcAft>
        <a:defRPr sz="4400">
          <a:solidFill>
            <a:schemeClr val="tx1"/>
          </a:solidFill>
          <a:latin typeface="Frutiger LT Com 55 Roman" pitchFamily="34" charset="0"/>
        </a:defRPr>
      </a:lvl9pPr>
    </p:titleStyle>
    <p:bodyStyle>
      <a:lvl1pPr marL="342900" indent="-342900" algn="l" rtl="0" eaLnBrk="0" fontAlgn="base" hangingPunct="0">
        <a:spcBef>
          <a:spcPct val="20000"/>
        </a:spcBef>
        <a:spcAft>
          <a:spcPct val="0"/>
        </a:spcAft>
        <a:buFont typeface="Arial" charset="0"/>
        <a:buChar char="•"/>
        <a:defRPr sz="2400" i="1"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400" i="1"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000" i="1"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i="1"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oschule.ch/wp-content/uploads/2021/08/05-Einsame-Klasse-Silvia-Frhlicher.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oschule.ch/wp-content/uploads/2021/08/03-Einsame-Klasse-Martin-Frst.mp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o.ch/einsameklass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p:txBody>
          <a:bodyPr/>
          <a:lstStyle/>
          <a:p>
            <a:pPr eaLnBrk="1" hangingPunct="1"/>
            <a:br>
              <a:rPr lang="de-CH" altLang="de-DE" dirty="0"/>
            </a:br>
            <a:br>
              <a:rPr lang="de-CH" altLang="de-DE" dirty="0"/>
            </a:br>
            <a:br>
              <a:rPr lang="de-CH" altLang="de-DE" dirty="0"/>
            </a:br>
            <a:br>
              <a:rPr lang="de-CH" altLang="de-DE" dirty="0"/>
            </a:br>
            <a:r>
              <a:rPr lang="de-CH" altLang="de-DE" dirty="0"/>
              <a:t>Point de Presse</a:t>
            </a:r>
            <a:br>
              <a:rPr lang="de-CH" altLang="de-DE" dirty="0"/>
            </a:br>
            <a:r>
              <a:rPr lang="de-CH" altLang="de-DE" dirty="0"/>
              <a:t>Dienstag, 10. August 2021</a:t>
            </a:r>
            <a:br>
              <a:rPr lang="de-CH" altLang="de-DE" dirty="0"/>
            </a:br>
            <a:r>
              <a:rPr lang="de-CH" altLang="de-DE" dirty="0"/>
              <a:t>09.30 Uhr</a:t>
            </a:r>
            <a:br>
              <a:rPr lang="de-CH" altLang="de-DE" dirty="0"/>
            </a:br>
            <a:r>
              <a:rPr lang="de-CH" altLang="de-DE" dirty="0"/>
              <a:t>Schulhaus Kaselfeld, Bellach</a:t>
            </a:r>
            <a:br>
              <a:rPr lang="de-CH" altLang="de-DE" dirty="0"/>
            </a:br>
            <a:br>
              <a:rPr lang="de-CH" altLang="de-DE" dirty="0"/>
            </a:br>
            <a:r>
              <a:rPr lang="de-CH" altLang="de-DE" dirty="0"/>
              <a:t>Einsame Klasse.</a:t>
            </a:r>
            <a:br>
              <a:rPr lang="de-CH" altLang="de-DE" dirty="0"/>
            </a:br>
            <a:r>
              <a:rPr lang="de-CH" altLang="de-DE" dirty="0"/>
              <a:t>Schule sucht Sie! </a:t>
            </a:r>
            <a:br>
              <a:rPr lang="de-CH" altLang="de-DE" dirty="0"/>
            </a:br>
            <a:br>
              <a:rPr lang="de-CH" altLang="de-DE" dirty="0"/>
            </a:br>
            <a:endParaRPr lang="de-CH" altLang="de-DE" dirty="0"/>
          </a:p>
        </p:txBody>
      </p:sp>
      <p:sp>
        <p:nvSpPr>
          <p:cNvPr id="3076"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3077"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3078"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475BEA4C-0B77-4A52-935C-7623954E1B55}" type="slidenum">
              <a:rPr lang="de-CH" altLang="de-DE" sz="1400" smtClean="0">
                <a:solidFill>
                  <a:srgbClr val="000000"/>
                </a:solidFill>
                <a:cs typeface="Arial" charset="0"/>
              </a:rPr>
              <a:pPr eaLnBrk="1" fontAlgn="base" hangingPunct="1">
                <a:spcBef>
                  <a:spcPct val="0"/>
                </a:spcBef>
                <a:spcAft>
                  <a:spcPct val="0"/>
                </a:spcAft>
                <a:buFontTx/>
                <a:buNone/>
              </a:pPr>
              <a:t>1</a:t>
            </a:fld>
            <a:endParaRPr lang="de-CH" altLang="de-DE" sz="1400" dirty="0">
              <a:solidFill>
                <a:srgbClr val="000000"/>
              </a:solidFill>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eaLnBrk="1" hangingPunct="1"/>
            <a:r>
              <a:rPr lang="de-CH" altLang="de-DE" dirty="0"/>
              <a:t>Einsame Klasse. Schule sucht Sie!</a:t>
            </a:r>
          </a:p>
        </p:txBody>
      </p:sp>
      <p:sp>
        <p:nvSpPr>
          <p:cNvPr id="2" name="Inhaltsplatzhalter 1"/>
          <p:cNvSpPr>
            <a:spLocks noGrp="1"/>
          </p:cNvSpPr>
          <p:nvPr>
            <p:ph idx="1"/>
          </p:nvPr>
        </p:nvSpPr>
        <p:spPr/>
        <p:txBody>
          <a:bodyPr/>
          <a:lstStyle/>
          <a:p>
            <a:pPr marL="0" indent="0">
              <a:buNone/>
            </a:pPr>
            <a:r>
              <a:rPr lang="de-DE" dirty="0"/>
              <a:t>Videos </a:t>
            </a:r>
          </a:p>
          <a:p>
            <a:pPr marL="0" indent="0">
              <a:buNone/>
            </a:pPr>
            <a:endParaRPr lang="de-DE" dirty="0"/>
          </a:p>
          <a:p>
            <a:pPr>
              <a:buFont typeface="Symbol" panose="05050102010706020507" pitchFamily="18" charset="2"/>
              <a:buChar char="-"/>
            </a:pPr>
            <a:r>
              <a:rPr lang="de-DE" dirty="0">
                <a:hlinkClick r:id="rId3"/>
              </a:rPr>
              <a:t>Silvia Fröhlicher ist </a:t>
            </a:r>
            <a:r>
              <a:rPr lang="de-DE" dirty="0" err="1">
                <a:hlinkClick r:id="rId3"/>
              </a:rPr>
              <a:t>Wiedereinsteigerin</a:t>
            </a:r>
            <a:endParaRPr lang="de-DE" dirty="0"/>
          </a:p>
          <a:p>
            <a:pPr>
              <a:buFont typeface="Symbol" panose="05050102010706020507" pitchFamily="18" charset="2"/>
              <a:buChar char="-"/>
            </a:pPr>
            <a:r>
              <a:rPr lang="de-DE" dirty="0">
                <a:hlinkClick r:id="rId4"/>
              </a:rPr>
              <a:t>Martin Fürst ist Quereinsteiger</a:t>
            </a:r>
            <a:endParaRPr lang="de-DE" dirty="0"/>
          </a:p>
          <a:p>
            <a:pPr marL="0" indent="0">
              <a:buNone/>
            </a:pPr>
            <a:endParaRPr lang="de-DE" dirty="0"/>
          </a:p>
          <a:p>
            <a:pPr marL="0" indent="0">
              <a:buNone/>
            </a:pPr>
            <a:endParaRPr lang="de-DE" dirty="0"/>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1536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D3571F43-636C-4ABD-BA4D-A2359CDC31A2}" type="slidenum">
              <a:rPr lang="de-CH" altLang="de-DE" sz="1400" smtClean="0">
                <a:solidFill>
                  <a:srgbClr val="000000"/>
                </a:solidFill>
                <a:cs typeface="Arial" charset="0"/>
              </a:rPr>
              <a:pPr eaLnBrk="1" fontAlgn="base" hangingPunct="1">
                <a:spcBef>
                  <a:spcPct val="0"/>
                </a:spcBef>
                <a:spcAft>
                  <a:spcPct val="0"/>
                </a:spcAft>
                <a:buFontTx/>
                <a:buNone/>
              </a:pPr>
              <a:t>10</a:t>
            </a:fld>
            <a:endParaRPr lang="de-CH" altLang="de-DE" sz="1400" dirty="0">
              <a:solidFill>
                <a:srgbClr val="000000"/>
              </a:solidFill>
              <a:cs typeface="Arial" charset="0"/>
            </a:endParaRPr>
          </a:p>
        </p:txBody>
      </p:sp>
    </p:spTree>
    <p:extLst>
      <p:ext uri="{BB962C8B-B14F-4D97-AF65-F5344CB8AC3E}">
        <p14:creationId xmlns:p14="http://schemas.microsoft.com/office/powerpoint/2010/main" val="97757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algn="l" eaLnBrk="1" hangingPunct="1"/>
            <a:r>
              <a:rPr lang="de-CH" altLang="de-DE" dirty="0"/>
              <a:t>Weitere Informationen</a:t>
            </a:r>
          </a:p>
        </p:txBody>
      </p:sp>
      <p:sp>
        <p:nvSpPr>
          <p:cNvPr id="32771" name="Inhaltsplatzhalter 2"/>
          <p:cNvSpPr>
            <a:spLocks noGrp="1"/>
          </p:cNvSpPr>
          <p:nvPr>
            <p:ph idx="1"/>
          </p:nvPr>
        </p:nvSpPr>
        <p:spPr/>
        <p:txBody>
          <a:bodyPr/>
          <a:lstStyle/>
          <a:p>
            <a:pPr marL="400050" lvl="1" indent="0" eaLnBrk="1" hangingPunct="1">
              <a:buNone/>
            </a:pPr>
            <a:endParaRPr lang="de-CH" altLang="de-DE" sz="2000" dirty="0">
              <a:hlinkClick r:id="rId3"/>
            </a:endParaRPr>
          </a:p>
          <a:p>
            <a:pPr marL="0" lvl="1" indent="0" eaLnBrk="1" hangingPunct="1">
              <a:buNone/>
            </a:pPr>
            <a:r>
              <a:rPr lang="de-CH" altLang="de-DE" dirty="0">
                <a:hlinkClick r:id="rId3"/>
              </a:rPr>
              <a:t>https://so.ch/einsameklasse</a:t>
            </a:r>
            <a:endParaRPr lang="de-CH" altLang="de-DE" dirty="0"/>
          </a:p>
          <a:p>
            <a:pPr>
              <a:buFont typeface="Symbol" panose="05050102010706020507" pitchFamily="18" charset="2"/>
              <a:buChar char="-"/>
            </a:pPr>
            <a:r>
              <a:rPr lang="de-DE" dirty="0"/>
              <a:t>Informationen und Adressen für Interessierte</a:t>
            </a:r>
          </a:p>
          <a:p>
            <a:pPr>
              <a:buFont typeface="Symbol" panose="05050102010706020507" pitchFamily="18" charset="2"/>
              <a:buChar char="-"/>
            </a:pPr>
            <a:r>
              <a:rPr lang="de-DE" dirty="0"/>
              <a:t>Videos</a:t>
            </a:r>
            <a:br>
              <a:rPr lang="de-DE" dirty="0"/>
            </a:br>
            <a:r>
              <a:rPr lang="de-DE" dirty="0"/>
              <a:t>Wiedereinsteigern</a:t>
            </a:r>
            <a:br>
              <a:rPr lang="de-DE" dirty="0"/>
            </a:br>
            <a:r>
              <a:rPr lang="de-DE" dirty="0" err="1"/>
              <a:t>Quersteinsteiger</a:t>
            </a:r>
            <a:br>
              <a:rPr lang="de-DE" dirty="0"/>
            </a:br>
            <a:r>
              <a:rPr lang="de-DE" dirty="0"/>
              <a:t>Vertreter Schulleitungen</a:t>
            </a:r>
            <a:br>
              <a:rPr lang="de-DE" dirty="0"/>
            </a:br>
            <a:r>
              <a:rPr lang="de-DE" dirty="0"/>
              <a:t>Vertreterin Volksschulamt</a:t>
            </a:r>
          </a:p>
          <a:p>
            <a:pPr>
              <a:buFont typeface="Symbol" panose="05050102010706020507" pitchFamily="18" charset="2"/>
              <a:buChar char="-"/>
            </a:pPr>
            <a:r>
              <a:rPr lang="de-CH" dirty="0">
                <a:solidFill>
                  <a:prstClr val="black"/>
                </a:solidFill>
              </a:rPr>
              <a:t>Schnupperangebote: Liste mit Schulen</a:t>
            </a:r>
            <a:endParaRPr lang="de-CH" altLang="de-DE" dirty="0"/>
          </a:p>
          <a:p>
            <a:pPr lvl="1" indent="-342900" eaLnBrk="1" hangingPunct="1">
              <a:buFont typeface="Arial" panose="020B0604020202020204" pitchFamily="34" charset="0"/>
              <a:buChar char="•"/>
            </a:pPr>
            <a:endParaRPr lang="de-CH" altLang="de-DE" dirty="0"/>
          </a:p>
          <a:p>
            <a:pPr marL="0" lvl="1" indent="0" eaLnBrk="1" hangingPunct="1">
              <a:buNone/>
            </a:pPr>
            <a:endParaRPr lang="de-CH" altLang="de-DE" dirty="0"/>
          </a:p>
          <a:p>
            <a:pPr marL="400050" lvl="1" indent="0" eaLnBrk="1" hangingPunct="1">
              <a:buNone/>
            </a:pPr>
            <a:r>
              <a:rPr lang="de-CH" altLang="de-DE" sz="2000" dirty="0"/>
              <a:t>	</a:t>
            </a:r>
          </a:p>
          <a:p>
            <a:pPr marL="400050" lvl="1" indent="0" eaLnBrk="1" hangingPunct="1">
              <a:buNone/>
            </a:pPr>
            <a:endParaRPr lang="de-CH" altLang="de-DE" sz="2000" dirty="0"/>
          </a:p>
          <a:p>
            <a:pPr marL="400050" lvl="1" indent="0" eaLnBrk="1" hangingPunct="1">
              <a:buNone/>
            </a:pPr>
            <a:endParaRPr lang="de-CH" altLang="de-DE" sz="2000" dirty="0"/>
          </a:p>
          <a:p>
            <a:pPr eaLnBrk="1" hangingPunct="1">
              <a:buFont typeface="Arial" panose="020B0604020202020204" pitchFamily="34" charset="0"/>
              <a:buChar char="•"/>
            </a:pPr>
            <a:endParaRPr lang="de-CH" altLang="de-DE" sz="2000" dirty="0"/>
          </a:p>
          <a:p>
            <a:pPr eaLnBrk="1" hangingPunct="1">
              <a:buFont typeface="Arial" panose="020B0604020202020204" pitchFamily="34" charset="0"/>
              <a:buChar char="•"/>
            </a:pPr>
            <a:endParaRPr lang="de-CH" altLang="de-DE" sz="2000" dirty="0"/>
          </a:p>
          <a:p>
            <a:pPr eaLnBrk="1" hangingPunct="1"/>
            <a:endParaRPr lang="de-CH" altLang="de-DE" sz="2200" dirty="0"/>
          </a:p>
          <a:p>
            <a:pPr marL="0" indent="0" eaLnBrk="1" hangingPunct="1">
              <a:buNone/>
            </a:pPr>
            <a:endParaRPr lang="de-CH" altLang="de-DE" sz="2200" dirty="0"/>
          </a:p>
          <a:p>
            <a:pPr eaLnBrk="1" hangingPunct="1"/>
            <a:endParaRPr lang="de-CH" altLang="de-DE" sz="2200" dirty="0"/>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32774"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EF0C2C67-FD4E-4C30-B060-5FCED6F30481}" type="slidenum">
              <a:rPr lang="de-CH" altLang="de-DE" sz="1400" smtClean="0">
                <a:solidFill>
                  <a:srgbClr val="000000"/>
                </a:solidFill>
                <a:cs typeface="Arial" charset="0"/>
              </a:rPr>
              <a:pPr eaLnBrk="1" fontAlgn="base" hangingPunct="1">
                <a:spcBef>
                  <a:spcPct val="0"/>
                </a:spcBef>
                <a:spcAft>
                  <a:spcPct val="0"/>
                </a:spcAft>
                <a:buFontTx/>
                <a:buNone/>
              </a:pPr>
              <a:t>11</a:t>
            </a:fld>
            <a:endParaRPr lang="de-CH" altLang="de-DE" sz="1400" dirty="0">
              <a:solidFill>
                <a:srgbClr val="000000"/>
              </a:solidFill>
              <a:cs typeface="Arial" charset="0"/>
            </a:endParaRPr>
          </a:p>
        </p:txBody>
      </p:sp>
    </p:spTree>
    <p:extLst>
      <p:ext uri="{BB962C8B-B14F-4D97-AF65-F5344CB8AC3E}">
        <p14:creationId xmlns:p14="http://schemas.microsoft.com/office/powerpoint/2010/main" val="331715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eaLnBrk="1" hangingPunct="1"/>
            <a:r>
              <a:rPr lang="de-CH" altLang="de-DE" dirty="0"/>
              <a:t>Einsame Klasse. Schule sucht Sie!</a:t>
            </a:r>
          </a:p>
        </p:txBody>
      </p:sp>
      <p:sp>
        <p:nvSpPr>
          <p:cNvPr id="2" name="Inhaltsplatzhalter 1"/>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a:cs typeface="Arial" charset="0"/>
              </a:rPr>
              <a:t>Einsame Klasse. Schule sucht Sie!</a:t>
            </a:r>
            <a:endParaRPr lang="de-CH" altLang="de-DE" sz="1400" dirty="0">
              <a:cs typeface="Arial" charset="0"/>
            </a:endParaRPr>
          </a:p>
        </p:txBody>
      </p:sp>
      <p:sp>
        <p:nvSpPr>
          <p:cNvPr id="1536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D3571F43-636C-4ABD-BA4D-A2359CDC31A2}" type="slidenum">
              <a:rPr lang="de-CH" altLang="de-DE" sz="1400" smtClean="0">
                <a:solidFill>
                  <a:srgbClr val="000000"/>
                </a:solidFill>
                <a:cs typeface="Arial" charset="0"/>
              </a:rPr>
              <a:pPr eaLnBrk="1" fontAlgn="base" hangingPunct="1">
                <a:spcBef>
                  <a:spcPct val="0"/>
                </a:spcBef>
                <a:spcAft>
                  <a:spcPct val="0"/>
                </a:spcAft>
                <a:buFontTx/>
                <a:buNone/>
              </a:pPr>
              <a:t>2</a:t>
            </a:fld>
            <a:endParaRPr lang="de-CH" altLang="de-DE" sz="1400" dirty="0">
              <a:solidFill>
                <a:srgbClr val="000000"/>
              </a:solidFill>
              <a:cs typeface="Arial" charset="0"/>
            </a:endParaRPr>
          </a:p>
        </p:txBody>
      </p:sp>
      <p:pic>
        <p:nvPicPr>
          <p:cNvPr id="4" name="Grafik 3"/>
          <p:cNvPicPr>
            <a:picLocks noChangeAspect="1"/>
          </p:cNvPicPr>
          <p:nvPr/>
        </p:nvPicPr>
        <p:blipFill>
          <a:blip r:embed="rId3"/>
          <a:stretch>
            <a:fillRect/>
          </a:stretch>
        </p:blipFill>
        <p:spPr>
          <a:xfrm>
            <a:off x="960874" y="1485649"/>
            <a:ext cx="6302102" cy="4708327"/>
          </a:xfrm>
          <a:prstGeom prst="rect">
            <a:avLst/>
          </a:prstGeom>
        </p:spPr>
      </p:pic>
    </p:spTree>
    <p:extLst>
      <p:ext uri="{BB962C8B-B14F-4D97-AF65-F5344CB8AC3E}">
        <p14:creationId xmlns:p14="http://schemas.microsoft.com/office/powerpoint/2010/main" val="363315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eaLnBrk="1" hangingPunct="1"/>
            <a:r>
              <a:rPr lang="de-CH" altLang="de-DE" dirty="0"/>
              <a:t>Einsame Klasse. Schule sucht Sie!</a:t>
            </a:r>
          </a:p>
        </p:txBody>
      </p:sp>
      <p:sp>
        <p:nvSpPr>
          <p:cNvPr id="2" name="Inhaltsplatzhalter 1"/>
          <p:cNvSpPr>
            <a:spLocks noGrp="1"/>
          </p:cNvSpPr>
          <p:nvPr>
            <p:ph idx="1"/>
          </p:nvPr>
        </p:nvSpPr>
        <p:spPr/>
        <p:txBody>
          <a:bodyPr/>
          <a:lstStyle/>
          <a:p>
            <a:pPr marL="0" indent="0">
              <a:buNone/>
            </a:pPr>
            <a:r>
              <a:rPr lang="de-CH" dirty="0"/>
              <a:t>Funktion und Auftrag der Volksschule </a:t>
            </a:r>
          </a:p>
          <a:p>
            <a:pPr marL="0" indent="0">
              <a:buNone/>
            </a:pPr>
            <a:endParaRPr lang="de-CH" dirty="0"/>
          </a:p>
          <a:p>
            <a:pPr marL="0" indent="0">
              <a:buNone/>
            </a:pPr>
            <a:r>
              <a:rPr lang="de-CH" dirty="0"/>
              <a:t>Schülerinnen und Schüler vorbereiten auf</a:t>
            </a:r>
          </a:p>
          <a:p>
            <a:pPr>
              <a:buFont typeface="Symbol" panose="05050102010706020507" pitchFamily="18" charset="2"/>
              <a:buChar char="-"/>
            </a:pPr>
            <a:r>
              <a:rPr lang="de-CH" dirty="0"/>
              <a:t>ein selbständiges Leben mit Übernehmen von Eigenverantwortung</a:t>
            </a:r>
          </a:p>
          <a:p>
            <a:pPr>
              <a:buFont typeface="Symbol" panose="05050102010706020507" pitchFamily="18" charset="2"/>
              <a:buChar char="-"/>
            </a:pPr>
            <a:r>
              <a:rPr lang="de-CH" dirty="0"/>
              <a:t>die Berufsbildung und die Arbeit in der Berufswelt</a:t>
            </a:r>
          </a:p>
          <a:p>
            <a:pPr>
              <a:buFont typeface="Symbol" panose="05050102010706020507" pitchFamily="18" charset="2"/>
              <a:buChar char="-"/>
            </a:pPr>
            <a:r>
              <a:rPr lang="de-CH" dirty="0"/>
              <a:t>das Leben in der Gesellschaft </a:t>
            </a:r>
          </a:p>
          <a:p>
            <a:pPr>
              <a:buFont typeface="Arial" panose="020B0604020202020204" pitchFamily="34" charset="0"/>
              <a:buChar char="•"/>
            </a:pPr>
            <a:endParaRPr lang="de-DE" dirty="0"/>
          </a:p>
          <a:p>
            <a:pPr marL="0" indent="0">
              <a:buNone/>
            </a:pPr>
            <a:r>
              <a:rPr lang="de-DE" dirty="0"/>
              <a:t>Lehrerinnen und Lehrer fördern Kinder und Jugendliche und gestalten mit ihnen die Zukunft.</a:t>
            </a:r>
            <a:endParaRPr lang="de-CH" dirty="0"/>
          </a:p>
          <a:p>
            <a:pPr>
              <a:buFont typeface="Arial" panose="020B0604020202020204" pitchFamily="34" charset="0"/>
              <a:buChar char="•"/>
            </a:pPr>
            <a:endParaRPr lang="de-CH" dirty="0"/>
          </a:p>
          <a:p>
            <a:pPr marL="0" indent="0">
              <a:buNone/>
            </a:pPr>
            <a:endParaRPr lang="de-CH" dirty="0"/>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1536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D3571F43-636C-4ABD-BA4D-A2359CDC31A2}" type="slidenum">
              <a:rPr lang="de-CH" altLang="de-DE" sz="1400" smtClean="0">
                <a:solidFill>
                  <a:srgbClr val="000000"/>
                </a:solidFill>
                <a:cs typeface="Arial" charset="0"/>
              </a:rPr>
              <a:pPr eaLnBrk="1" fontAlgn="base" hangingPunct="1">
                <a:spcBef>
                  <a:spcPct val="0"/>
                </a:spcBef>
                <a:spcAft>
                  <a:spcPct val="0"/>
                </a:spcAft>
                <a:buFontTx/>
                <a:buNone/>
              </a:pPr>
              <a:t>3</a:t>
            </a:fld>
            <a:endParaRPr lang="de-CH" altLang="de-DE" sz="1400" dirty="0">
              <a:solidFill>
                <a:srgbClr val="000000"/>
              </a:solidFill>
              <a:cs typeface="Arial" charset="0"/>
            </a:endParaRPr>
          </a:p>
        </p:txBody>
      </p:sp>
    </p:spTree>
    <p:extLst>
      <p:ext uri="{BB962C8B-B14F-4D97-AF65-F5344CB8AC3E}">
        <p14:creationId xmlns:p14="http://schemas.microsoft.com/office/powerpoint/2010/main" val="145927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eaLnBrk="1" hangingPunct="1"/>
            <a:r>
              <a:rPr lang="de-CH" altLang="de-DE" dirty="0"/>
              <a:t>Einsame Klasse. Schule sucht Sie!</a:t>
            </a:r>
          </a:p>
        </p:txBody>
      </p:sp>
      <p:sp>
        <p:nvSpPr>
          <p:cNvPr id="2" name="Inhaltsplatzhalter 1"/>
          <p:cNvSpPr>
            <a:spLocks noGrp="1"/>
          </p:cNvSpPr>
          <p:nvPr>
            <p:ph idx="1"/>
          </p:nvPr>
        </p:nvSpPr>
        <p:spPr/>
        <p:txBody>
          <a:bodyPr/>
          <a:lstStyle/>
          <a:p>
            <a:pPr marL="0" lvl="0" indent="0">
              <a:buNone/>
            </a:pPr>
            <a:endParaRPr lang="de-CH" dirty="0">
              <a:solidFill>
                <a:prstClr val="black"/>
              </a:solidFill>
            </a:endParaRPr>
          </a:p>
          <a:p>
            <a:pPr marL="0" indent="0">
              <a:buNone/>
            </a:pPr>
            <a:r>
              <a:rPr lang="de-CH" dirty="0">
                <a:latin typeface="+mj-lt"/>
              </a:rPr>
              <a:t>Die Verbände VSEG, VSL SO, LSO und das </a:t>
            </a:r>
            <a:r>
              <a:rPr lang="de-CH">
                <a:latin typeface="+mj-lt"/>
              </a:rPr>
              <a:t>Volksschulamt lancieren </a:t>
            </a:r>
            <a:r>
              <a:rPr lang="de-CH" dirty="0">
                <a:latin typeface="+mj-lt"/>
              </a:rPr>
              <a:t>zusammen eine Kampagne und ein Programm, um</a:t>
            </a:r>
          </a:p>
          <a:p>
            <a:pPr>
              <a:buFont typeface="Symbol" panose="05050102010706020507" pitchFamily="18" charset="2"/>
              <a:buChar char="-"/>
            </a:pPr>
            <a:r>
              <a:rPr lang="de-CH" dirty="0">
                <a:latin typeface="+mj-lt"/>
              </a:rPr>
              <a:t>ausgebildete Lehrpersonen wieder für die Schule zu gewinnen</a:t>
            </a:r>
          </a:p>
          <a:p>
            <a:pPr>
              <a:buFont typeface="Symbol" panose="05050102010706020507" pitchFamily="18" charset="2"/>
              <a:buChar char="-"/>
            </a:pPr>
            <a:r>
              <a:rPr lang="de-CH" dirty="0">
                <a:latin typeface="+mj-lt"/>
              </a:rPr>
              <a:t>Interessierte aus anderen Berufen als Quereinsteigende zu gewinnen </a:t>
            </a:r>
          </a:p>
          <a:p>
            <a:endParaRPr lang="de-CH" dirty="0">
              <a:latin typeface="+mj-lt"/>
            </a:endParaRPr>
          </a:p>
          <a:p>
            <a:endParaRPr lang="de-CH" dirty="0">
              <a:latin typeface="+mj-lt"/>
            </a:endParaRPr>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1536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D3571F43-636C-4ABD-BA4D-A2359CDC31A2}" type="slidenum">
              <a:rPr lang="de-CH" altLang="de-DE" sz="1400" smtClean="0">
                <a:solidFill>
                  <a:srgbClr val="000000"/>
                </a:solidFill>
                <a:cs typeface="Arial" charset="0"/>
              </a:rPr>
              <a:pPr eaLnBrk="1" fontAlgn="base" hangingPunct="1">
                <a:spcBef>
                  <a:spcPct val="0"/>
                </a:spcBef>
                <a:spcAft>
                  <a:spcPct val="0"/>
                </a:spcAft>
                <a:buFontTx/>
                <a:buNone/>
              </a:pPr>
              <a:t>4</a:t>
            </a:fld>
            <a:endParaRPr lang="de-CH" altLang="de-DE" sz="1400" dirty="0">
              <a:solidFill>
                <a:srgbClr val="000000"/>
              </a:solidFill>
              <a:cs typeface="Arial" charset="0"/>
            </a:endParaRPr>
          </a:p>
        </p:txBody>
      </p:sp>
    </p:spTree>
    <p:extLst>
      <p:ext uri="{BB962C8B-B14F-4D97-AF65-F5344CB8AC3E}">
        <p14:creationId xmlns:p14="http://schemas.microsoft.com/office/powerpoint/2010/main" val="246740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altLang="de-DE" dirty="0">
                <a:solidFill>
                  <a:prstClr val="black"/>
                </a:solidFill>
              </a:rPr>
              <a:t>Einsame Klasse. Schule sucht Sie!</a:t>
            </a:r>
            <a:endParaRPr lang="de-CH" dirty="0"/>
          </a:p>
        </p:txBody>
      </p:sp>
      <p:sp>
        <p:nvSpPr>
          <p:cNvPr id="3" name="Inhaltsplatzhalter 2"/>
          <p:cNvSpPr>
            <a:spLocks noGrp="1"/>
          </p:cNvSpPr>
          <p:nvPr>
            <p:ph idx="1"/>
          </p:nvPr>
        </p:nvSpPr>
        <p:spPr/>
        <p:txBody>
          <a:bodyPr/>
          <a:lstStyle/>
          <a:p>
            <a:pPr marL="0" indent="0">
              <a:buNone/>
            </a:pPr>
            <a:endParaRPr lang="de-CH" dirty="0"/>
          </a:p>
          <a:p>
            <a:pPr marL="0" indent="0">
              <a:buNone/>
            </a:pPr>
            <a:r>
              <a:rPr lang="de-CH" dirty="0"/>
              <a:t>Elemente der Kampagne</a:t>
            </a:r>
          </a:p>
          <a:p>
            <a:pPr lvl="0">
              <a:buFont typeface="Symbol" panose="05050102010706020507" pitchFamily="18" charset="2"/>
              <a:buChar char="-"/>
            </a:pPr>
            <a:r>
              <a:rPr lang="de-CH" dirty="0"/>
              <a:t>Werbekampagne </a:t>
            </a:r>
          </a:p>
          <a:p>
            <a:pPr lvl="0">
              <a:buFont typeface="Symbol" panose="05050102010706020507" pitchFamily="18" charset="2"/>
              <a:buChar char="-"/>
            </a:pPr>
            <a:r>
              <a:rPr lang="de-CH" dirty="0"/>
              <a:t>Videos </a:t>
            </a:r>
          </a:p>
          <a:p>
            <a:pPr lvl="0">
              <a:buFont typeface="Symbol" panose="05050102010706020507" pitchFamily="18" charset="2"/>
              <a:buChar char="-"/>
            </a:pPr>
            <a:r>
              <a:rPr lang="de-CH" dirty="0"/>
              <a:t>Möglichkeiten von Schulportraits in Printmedien</a:t>
            </a:r>
          </a:p>
          <a:p>
            <a:pPr lvl="0">
              <a:buFont typeface="Symbol" panose="05050102010706020507" pitchFamily="18" charset="2"/>
              <a:buChar char="-"/>
            </a:pPr>
            <a:r>
              <a:rPr lang="de-CH" dirty="0"/>
              <a:t>Schnupperangebote an Schulen zur Information und persönlichen Orientierung für Interessierte, auch im Hinblick auf die Quereinsteigenden-Ausbildung</a:t>
            </a:r>
          </a:p>
          <a:p>
            <a:pPr marL="0" indent="0">
              <a:buNone/>
            </a:pPr>
            <a:endParaRPr lang="de-CH" dirty="0"/>
          </a:p>
          <a:p>
            <a:pPr marL="0" indent="0">
              <a:buNone/>
            </a:pPr>
            <a:endParaRPr lang="de-CH" dirty="0"/>
          </a:p>
          <a:p>
            <a:pPr marL="0" indent="0">
              <a:buNone/>
            </a:pPr>
            <a:endParaRPr lang="de-CH" dirty="0"/>
          </a:p>
        </p:txBody>
      </p:sp>
      <p:sp>
        <p:nvSpPr>
          <p:cNvPr id="4" name="Datumsplatzhalter 3"/>
          <p:cNvSpPr>
            <a:spLocks noGrp="1"/>
          </p:cNvSpPr>
          <p:nvPr>
            <p:ph type="dt" sz="half" idx="10"/>
          </p:nvPr>
        </p:nvSpPr>
        <p:spPr/>
        <p:txBody>
          <a:bodyPr/>
          <a:lstStyle/>
          <a:p>
            <a:pPr>
              <a:defRPr/>
            </a:pPr>
            <a:r>
              <a:rPr lang="de-DE" dirty="0"/>
              <a:t>10.08.2021</a:t>
            </a:r>
            <a:endParaRPr lang="de-CH" dirty="0"/>
          </a:p>
        </p:txBody>
      </p:sp>
      <p:sp>
        <p:nvSpPr>
          <p:cNvPr id="5" name="Fußzeilenplatzhalter 4"/>
          <p:cNvSpPr>
            <a:spLocks noGrp="1"/>
          </p:cNvSpPr>
          <p:nvPr>
            <p:ph type="ftr" sz="quarter" idx="11"/>
          </p:nvPr>
        </p:nvSpPr>
        <p:spPr/>
        <p:txBody>
          <a:bodyPr/>
          <a:lstStyle/>
          <a:p>
            <a:pPr>
              <a:defRPr/>
            </a:pPr>
            <a:r>
              <a:rPr lang="de-CH" dirty="0"/>
              <a:t>Einsame Klasse. Schule sucht Sie!</a:t>
            </a:r>
          </a:p>
        </p:txBody>
      </p:sp>
      <p:sp>
        <p:nvSpPr>
          <p:cNvPr id="6" name="Foliennummernplatzhalter 5"/>
          <p:cNvSpPr>
            <a:spLocks noGrp="1"/>
          </p:cNvSpPr>
          <p:nvPr>
            <p:ph type="sldNum" sz="quarter" idx="12"/>
          </p:nvPr>
        </p:nvSpPr>
        <p:spPr/>
        <p:txBody>
          <a:bodyPr/>
          <a:lstStyle/>
          <a:p>
            <a:pPr>
              <a:defRPr/>
            </a:pPr>
            <a:fld id="{504F093A-7374-4B07-94C7-D120CF1BD56A}" type="slidenum">
              <a:rPr lang="de-CH" smtClean="0"/>
              <a:pPr>
                <a:defRPr/>
              </a:pPr>
              <a:t>5</a:t>
            </a:fld>
            <a:endParaRPr lang="de-CH" dirty="0"/>
          </a:p>
        </p:txBody>
      </p:sp>
    </p:spTree>
    <p:extLst>
      <p:ext uri="{BB962C8B-B14F-4D97-AF65-F5344CB8AC3E}">
        <p14:creationId xmlns:p14="http://schemas.microsoft.com/office/powerpoint/2010/main" val="3476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eaLnBrk="1" hangingPunct="1"/>
            <a:r>
              <a:rPr lang="de-CH" altLang="de-DE" dirty="0"/>
              <a:t>Einsame Klasse. Schule sucht Sie!</a:t>
            </a:r>
          </a:p>
        </p:txBody>
      </p:sp>
      <p:sp>
        <p:nvSpPr>
          <p:cNvPr id="2" name="Inhaltsplatzhalter 1"/>
          <p:cNvSpPr>
            <a:spLocks noGrp="1"/>
          </p:cNvSpPr>
          <p:nvPr>
            <p:ph idx="1"/>
          </p:nvPr>
        </p:nvSpPr>
        <p:spPr/>
        <p:txBody>
          <a:bodyPr/>
          <a:lstStyle/>
          <a:p>
            <a:pPr marL="0" indent="0">
              <a:buNone/>
            </a:pPr>
            <a:r>
              <a:rPr lang="de-DE" dirty="0"/>
              <a:t>die Jahre 2030 – 2045</a:t>
            </a:r>
          </a:p>
          <a:p>
            <a:pPr marL="0" indent="0">
              <a:buNone/>
            </a:pPr>
            <a:endParaRPr lang="de-CH" dirty="0"/>
          </a:p>
          <a:p>
            <a:pPr lvl="0">
              <a:buFont typeface="Symbol" panose="05050102010706020507" pitchFamily="18" charset="2"/>
              <a:buChar char="-"/>
            </a:pPr>
            <a:r>
              <a:rPr lang="de-CH" dirty="0">
                <a:solidFill>
                  <a:prstClr val="black"/>
                </a:solidFill>
              </a:rPr>
              <a:t>Vorbereitung auf die Zukunft </a:t>
            </a:r>
          </a:p>
          <a:p>
            <a:pPr lvl="0">
              <a:buFont typeface="Symbol" panose="05050102010706020507" pitchFamily="18" charset="2"/>
              <a:buChar char="-"/>
            </a:pPr>
            <a:r>
              <a:rPr lang="de-CH" dirty="0"/>
              <a:t>Qualitätssicherung</a:t>
            </a:r>
          </a:p>
          <a:p>
            <a:pPr>
              <a:buFont typeface="Symbol" panose="05050102010706020507" pitchFamily="18" charset="2"/>
              <a:buChar char="-"/>
            </a:pPr>
            <a:r>
              <a:rPr lang="de-CH" dirty="0"/>
              <a:t>Weiterentwicklung</a:t>
            </a:r>
          </a:p>
          <a:p>
            <a:pPr marL="0" indent="0">
              <a:buNone/>
            </a:pPr>
            <a:endParaRPr lang="de-CH" dirty="0"/>
          </a:p>
          <a:p>
            <a:pPr marL="0" indent="0">
              <a:buNone/>
            </a:pPr>
            <a:br>
              <a:rPr lang="de-CH" dirty="0"/>
            </a:br>
            <a:endParaRPr lang="de-CH" dirty="0"/>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1536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D3571F43-636C-4ABD-BA4D-A2359CDC31A2}" type="slidenum">
              <a:rPr lang="de-CH" altLang="de-DE" sz="1400" smtClean="0">
                <a:solidFill>
                  <a:srgbClr val="000000"/>
                </a:solidFill>
                <a:cs typeface="Arial" charset="0"/>
              </a:rPr>
              <a:pPr eaLnBrk="1" fontAlgn="base" hangingPunct="1">
                <a:spcBef>
                  <a:spcPct val="0"/>
                </a:spcBef>
                <a:spcAft>
                  <a:spcPct val="0"/>
                </a:spcAft>
                <a:buFontTx/>
                <a:buNone/>
              </a:pPr>
              <a:t>6</a:t>
            </a:fld>
            <a:endParaRPr lang="de-CH" altLang="de-DE" sz="1400" dirty="0">
              <a:solidFill>
                <a:srgbClr val="000000"/>
              </a:solidFill>
              <a:cs typeface="Arial" charset="0"/>
            </a:endParaRPr>
          </a:p>
        </p:txBody>
      </p:sp>
    </p:spTree>
    <p:extLst>
      <p:ext uri="{BB962C8B-B14F-4D97-AF65-F5344CB8AC3E}">
        <p14:creationId xmlns:p14="http://schemas.microsoft.com/office/powerpoint/2010/main" val="186993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eaLnBrk="1" hangingPunct="1"/>
            <a:r>
              <a:rPr lang="de-CH" altLang="de-DE" dirty="0"/>
              <a:t>Einsame Klasse. Schule sucht Sie!</a:t>
            </a:r>
          </a:p>
        </p:txBody>
      </p:sp>
      <p:sp>
        <p:nvSpPr>
          <p:cNvPr id="2" name="Inhaltsplatzhalter 1"/>
          <p:cNvSpPr>
            <a:spLocks noGrp="1"/>
          </p:cNvSpPr>
          <p:nvPr>
            <p:ph idx="1"/>
          </p:nvPr>
        </p:nvSpPr>
        <p:spPr/>
        <p:txBody>
          <a:bodyPr/>
          <a:lstStyle/>
          <a:p>
            <a:pPr marL="0" indent="0">
              <a:buNone/>
            </a:pPr>
            <a:r>
              <a:rPr lang="de-DE" dirty="0"/>
              <a:t>Volksschule in der Gemeinde</a:t>
            </a:r>
          </a:p>
          <a:p>
            <a:pPr marL="0" indent="0">
              <a:buNone/>
            </a:pPr>
            <a:endParaRPr lang="de-DE" dirty="0"/>
          </a:p>
          <a:p>
            <a:pPr>
              <a:buFont typeface="Symbol" panose="05050102010706020507" pitchFamily="18" charset="2"/>
              <a:buChar char="-"/>
            </a:pPr>
            <a:r>
              <a:rPr lang="de-DE" dirty="0"/>
              <a:t>Stellenwert der Schule im Dorf/in der Stadt</a:t>
            </a:r>
          </a:p>
          <a:p>
            <a:pPr>
              <a:buFont typeface="Symbol" panose="05050102010706020507" pitchFamily="18" charset="2"/>
              <a:buChar char="-"/>
            </a:pPr>
            <a:r>
              <a:rPr lang="de-DE" dirty="0"/>
              <a:t>Profil gewinnen und zeigen</a:t>
            </a:r>
          </a:p>
          <a:p>
            <a:pPr>
              <a:buFont typeface="Symbol" panose="05050102010706020507" pitchFamily="18" charset="2"/>
              <a:buChar char="-"/>
            </a:pPr>
            <a:r>
              <a:rPr lang="de-DE"/>
              <a:t>ausgebildete Lehrpersonen finden</a:t>
            </a:r>
            <a:endParaRPr lang="de-DE" dirty="0"/>
          </a:p>
          <a:p>
            <a:pPr>
              <a:buFont typeface="Symbol" panose="05050102010706020507" pitchFamily="18" charset="2"/>
              <a:buChar char="-"/>
            </a:pPr>
            <a:r>
              <a:rPr lang="de-DE" dirty="0"/>
              <a:t>gute Arbeitsbedingungen gewährleisten</a:t>
            </a:r>
          </a:p>
          <a:p>
            <a:pPr marL="0" indent="0">
              <a:buNone/>
            </a:pPr>
            <a:endParaRPr lang="de-DE" dirty="0"/>
          </a:p>
          <a:p>
            <a:pPr marL="0" indent="0">
              <a:buNone/>
            </a:pPr>
            <a:endParaRPr lang="de-DE" dirty="0"/>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1536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D3571F43-636C-4ABD-BA4D-A2359CDC31A2}" type="slidenum">
              <a:rPr lang="de-CH" altLang="de-DE" sz="1400" smtClean="0">
                <a:solidFill>
                  <a:srgbClr val="000000"/>
                </a:solidFill>
                <a:cs typeface="Arial" charset="0"/>
              </a:rPr>
              <a:pPr eaLnBrk="1" fontAlgn="base" hangingPunct="1">
                <a:spcBef>
                  <a:spcPct val="0"/>
                </a:spcBef>
                <a:spcAft>
                  <a:spcPct val="0"/>
                </a:spcAft>
                <a:buFontTx/>
                <a:buNone/>
              </a:pPr>
              <a:t>7</a:t>
            </a:fld>
            <a:endParaRPr lang="de-CH" altLang="de-DE" sz="1400" dirty="0">
              <a:solidFill>
                <a:srgbClr val="000000"/>
              </a:solidFill>
              <a:cs typeface="Arial" charset="0"/>
            </a:endParaRPr>
          </a:p>
        </p:txBody>
      </p:sp>
    </p:spTree>
    <p:extLst>
      <p:ext uri="{BB962C8B-B14F-4D97-AF65-F5344CB8AC3E}">
        <p14:creationId xmlns:p14="http://schemas.microsoft.com/office/powerpoint/2010/main" val="248829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eaLnBrk="1" hangingPunct="1"/>
            <a:r>
              <a:rPr lang="de-CH" altLang="de-DE" dirty="0"/>
              <a:t>Einsame Klasse. Schule sucht Sie!</a:t>
            </a:r>
          </a:p>
        </p:txBody>
      </p:sp>
      <p:sp>
        <p:nvSpPr>
          <p:cNvPr id="2" name="Inhaltsplatzhalter 1"/>
          <p:cNvSpPr>
            <a:spLocks noGrp="1"/>
          </p:cNvSpPr>
          <p:nvPr>
            <p:ph idx="1"/>
          </p:nvPr>
        </p:nvSpPr>
        <p:spPr/>
        <p:txBody>
          <a:bodyPr/>
          <a:lstStyle/>
          <a:p>
            <a:pPr marL="0" indent="0">
              <a:buNone/>
            </a:pPr>
            <a:r>
              <a:rPr lang="de-DE" dirty="0"/>
              <a:t>Schule als Dienstleistungsunternehmen</a:t>
            </a:r>
          </a:p>
          <a:p>
            <a:pPr marL="0" indent="0">
              <a:buNone/>
            </a:pPr>
            <a:endParaRPr lang="de-DE" dirty="0"/>
          </a:p>
          <a:p>
            <a:pPr>
              <a:buFont typeface="Symbol" panose="05050102010706020507" pitchFamily="18" charset="2"/>
              <a:buChar char="-"/>
            </a:pPr>
            <a:r>
              <a:rPr lang="de-DE" dirty="0"/>
              <a:t>Schul- und Unterrichtsentwicklung </a:t>
            </a:r>
            <a:r>
              <a:rPr lang="de-DE" dirty="0" err="1"/>
              <a:t>gemäss</a:t>
            </a:r>
            <a:r>
              <a:rPr lang="de-DE" dirty="0"/>
              <a:t> gesellschaftlichen Bedürfnissen</a:t>
            </a:r>
          </a:p>
          <a:p>
            <a:pPr>
              <a:buFont typeface="Symbol" panose="05050102010706020507" pitchFamily="18" charset="2"/>
              <a:buChar char="-"/>
            </a:pPr>
            <a:r>
              <a:rPr lang="de-DE" dirty="0"/>
              <a:t>professionelles Arbeiten</a:t>
            </a:r>
          </a:p>
          <a:p>
            <a:pPr>
              <a:buFont typeface="Symbol" panose="05050102010706020507" pitchFamily="18" charset="2"/>
              <a:buChar char="-"/>
            </a:pPr>
            <a:r>
              <a:rPr lang="de-DE" dirty="0"/>
              <a:t>Impulse geben</a:t>
            </a:r>
          </a:p>
          <a:p>
            <a:pPr>
              <a:buFont typeface="Symbol" panose="05050102010706020507" pitchFamily="18" charset="2"/>
              <a:buChar char="-"/>
            </a:pPr>
            <a:r>
              <a:rPr lang="de-DE" dirty="0"/>
              <a:t>Weiterentwicklungsmöglichkeiten </a:t>
            </a:r>
          </a:p>
          <a:p>
            <a:pPr>
              <a:buFont typeface="Symbol" panose="05050102010706020507" pitchFamily="18" charset="2"/>
              <a:buChar char="-"/>
            </a:pPr>
            <a:r>
              <a:rPr lang="de-DE" dirty="0"/>
              <a:t>Erfahrungen aus anderen Berufen</a:t>
            </a:r>
          </a:p>
          <a:p>
            <a:pPr>
              <a:buFont typeface="Symbol" panose="05050102010706020507" pitchFamily="18" charset="2"/>
              <a:buChar char="-"/>
            </a:pPr>
            <a:r>
              <a:rPr lang="de-DE" dirty="0"/>
              <a:t>Elemente Schnupperangebote und Schulportraits</a:t>
            </a:r>
            <a:endParaRPr lang="de-CH" dirty="0"/>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1536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D3571F43-636C-4ABD-BA4D-A2359CDC31A2}" type="slidenum">
              <a:rPr lang="de-CH" altLang="de-DE" sz="1400" smtClean="0">
                <a:solidFill>
                  <a:srgbClr val="000000"/>
                </a:solidFill>
                <a:cs typeface="Arial" charset="0"/>
              </a:rPr>
              <a:pPr eaLnBrk="1" fontAlgn="base" hangingPunct="1">
                <a:spcBef>
                  <a:spcPct val="0"/>
                </a:spcBef>
                <a:spcAft>
                  <a:spcPct val="0"/>
                </a:spcAft>
                <a:buFontTx/>
                <a:buNone/>
              </a:pPr>
              <a:t>8</a:t>
            </a:fld>
            <a:endParaRPr lang="de-CH" altLang="de-DE" sz="1400" dirty="0">
              <a:solidFill>
                <a:srgbClr val="000000"/>
              </a:solidFill>
              <a:cs typeface="Arial" charset="0"/>
            </a:endParaRPr>
          </a:p>
        </p:txBody>
      </p:sp>
    </p:spTree>
    <p:extLst>
      <p:ext uri="{BB962C8B-B14F-4D97-AF65-F5344CB8AC3E}">
        <p14:creationId xmlns:p14="http://schemas.microsoft.com/office/powerpoint/2010/main" val="410846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eaLnBrk="1" hangingPunct="1"/>
            <a:r>
              <a:rPr lang="de-CH" altLang="de-DE" dirty="0"/>
              <a:t>Einsame Klasse. Schule sucht Sie!</a:t>
            </a:r>
          </a:p>
        </p:txBody>
      </p:sp>
      <p:sp>
        <p:nvSpPr>
          <p:cNvPr id="2" name="Inhaltsplatzhalter 1"/>
          <p:cNvSpPr>
            <a:spLocks noGrp="1"/>
          </p:cNvSpPr>
          <p:nvPr>
            <p:ph idx="1"/>
          </p:nvPr>
        </p:nvSpPr>
        <p:spPr/>
        <p:txBody>
          <a:bodyPr/>
          <a:lstStyle/>
          <a:p>
            <a:pPr marL="0" indent="0">
              <a:buNone/>
            </a:pPr>
            <a:r>
              <a:rPr lang="de-CH" dirty="0"/>
              <a:t>Lehrpersonen fördern und fordern Kinder</a:t>
            </a:r>
          </a:p>
          <a:p>
            <a:pPr>
              <a:buFont typeface="Arial" panose="020B0604020202020204" pitchFamily="34" charset="0"/>
              <a:buChar char="•"/>
            </a:pPr>
            <a:endParaRPr lang="de-CH" dirty="0"/>
          </a:p>
          <a:p>
            <a:pPr>
              <a:buFont typeface="Symbol" panose="05050102010706020507" pitchFamily="18" charset="2"/>
              <a:buChar char="-"/>
            </a:pPr>
            <a:r>
              <a:rPr lang="de-DE" dirty="0"/>
              <a:t>positives Berufsbild stärken</a:t>
            </a:r>
          </a:p>
          <a:p>
            <a:pPr>
              <a:buFont typeface="Symbol" panose="05050102010706020507" pitchFamily="18" charset="2"/>
              <a:buChar char="-"/>
            </a:pPr>
            <a:r>
              <a:rPr lang="de-CH" dirty="0">
                <a:solidFill>
                  <a:prstClr val="black"/>
                </a:solidFill>
              </a:rPr>
              <a:t>Erfüllung des Berufsauftrags</a:t>
            </a:r>
            <a:endParaRPr lang="de-DE" dirty="0"/>
          </a:p>
          <a:p>
            <a:pPr>
              <a:buFont typeface="Symbol" panose="05050102010706020507" pitchFamily="18" charset="2"/>
              <a:buChar char="-"/>
            </a:pPr>
            <a:r>
              <a:rPr lang="de-CH" dirty="0"/>
              <a:t>ausgebildete Lehrpersonen sollen für die Schule wiedergewonnen werden</a:t>
            </a:r>
          </a:p>
          <a:p>
            <a:pPr>
              <a:buFont typeface="Symbol" panose="05050102010706020507" pitchFamily="18" charset="2"/>
              <a:buChar char="-"/>
            </a:pPr>
            <a:r>
              <a:rPr lang="de-CH" dirty="0"/>
              <a:t>erfahrene Berufsleute sollen für die Schule gewonnen werden</a:t>
            </a:r>
          </a:p>
          <a:p>
            <a:pPr marL="0" indent="0">
              <a:buNone/>
            </a:pPr>
            <a:endParaRPr lang="de-CH" dirty="0"/>
          </a:p>
          <a:p>
            <a:pPr marL="0" indent="0">
              <a:buNone/>
            </a:pPr>
            <a:endParaRPr lang="de-CH" dirty="0"/>
          </a:p>
          <a:p>
            <a:pPr marL="0" indent="0">
              <a:buNone/>
            </a:pPr>
            <a:endParaRPr lang="de-CH" dirty="0"/>
          </a:p>
        </p:txBody>
      </p:sp>
      <p:sp>
        <p:nvSpPr>
          <p:cNvPr id="7" name="Datumsplatzhalt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DE" altLang="de-DE" sz="1400">
                <a:solidFill>
                  <a:srgbClr val="000000"/>
                </a:solidFill>
                <a:cs typeface="Arial" charset="0"/>
              </a:rPr>
              <a:t>10.08.2021</a:t>
            </a:r>
            <a:endParaRPr lang="de-CH" altLang="de-DE" sz="1400" dirty="0">
              <a:solidFill>
                <a:srgbClr val="000000"/>
              </a:solidFill>
              <a:cs typeface="Arial" charset="0"/>
            </a:endParaRPr>
          </a:p>
        </p:txBody>
      </p:sp>
      <p:sp>
        <p:nvSpPr>
          <p:cNvPr id="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r>
              <a:rPr lang="de-CH" altLang="de-DE" sz="1400" dirty="0">
                <a:cs typeface="Arial" charset="0"/>
              </a:rPr>
              <a:t>Einsame Klasse. Schule sucht Sie!</a:t>
            </a:r>
          </a:p>
        </p:txBody>
      </p:sp>
      <p:sp>
        <p:nvSpPr>
          <p:cNvPr id="1536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Font typeface="Arial" charset="0"/>
              <a:buChar char="–"/>
              <a:defRPr sz="2400" i="1">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Font typeface="Arial" charset="0"/>
              <a:buChar char="»"/>
              <a:defRPr sz="20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2000" i="1">
                <a:solidFill>
                  <a:schemeClr val="tx1"/>
                </a:solidFill>
                <a:latin typeface="Verdana" pitchFamily="34" charset="0"/>
                <a:ea typeface="Verdana" pitchFamily="34" charset="0"/>
                <a:cs typeface="Verdana" pitchFamily="34" charset="0"/>
              </a:defRPr>
            </a:lvl9pPr>
          </a:lstStyle>
          <a:p>
            <a:pPr eaLnBrk="1" fontAlgn="base" hangingPunct="1">
              <a:spcBef>
                <a:spcPct val="0"/>
              </a:spcBef>
              <a:spcAft>
                <a:spcPct val="0"/>
              </a:spcAft>
              <a:buFontTx/>
              <a:buNone/>
            </a:pPr>
            <a:fld id="{D3571F43-636C-4ABD-BA4D-A2359CDC31A2}" type="slidenum">
              <a:rPr lang="de-CH" altLang="de-DE" sz="1400" smtClean="0">
                <a:solidFill>
                  <a:srgbClr val="000000"/>
                </a:solidFill>
                <a:cs typeface="Arial" charset="0"/>
              </a:rPr>
              <a:pPr eaLnBrk="1" fontAlgn="base" hangingPunct="1">
                <a:spcBef>
                  <a:spcPct val="0"/>
                </a:spcBef>
                <a:spcAft>
                  <a:spcPct val="0"/>
                </a:spcAft>
                <a:buFontTx/>
                <a:buNone/>
              </a:pPr>
              <a:t>9</a:t>
            </a:fld>
            <a:endParaRPr lang="de-CH" altLang="de-DE" sz="1400" dirty="0">
              <a:solidFill>
                <a:srgbClr val="000000"/>
              </a:solidFill>
              <a:cs typeface="Arial" charset="0"/>
            </a:endParaRPr>
          </a:p>
        </p:txBody>
      </p:sp>
    </p:spTree>
    <p:extLst>
      <p:ext uri="{BB962C8B-B14F-4D97-AF65-F5344CB8AC3E}">
        <p14:creationId xmlns:p14="http://schemas.microsoft.com/office/powerpoint/2010/main" val="4120653309"/>
      </p:ext>
    </p:extLst>
  </p:cSld>
  <p:clrMapOvr>
    <a:masterClrMapping/>
  </p:clrMapOvr>
</p:sld>
</file>

<file path=ppt/theme/theme1.xml><?xml version="1.0" encoding="utf-8"?>
<a:theme xmlns:a="http://schemas.openxmlformats.org/drawingml/2006/main" name="vorlage_vsa_farbig_logo_schwarz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vorlage_vsa_farbig_logo_schwarz_weiss</Template>
  <TotalTime>0</TotalTime>
  <Words>1399</Words>
  <Application>Microsoft Office PowerPoint</Application>
  <PresentationFormat>On-screen Show (4:3)</PresentationFormat>
  <Paragraphs>244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vorlage_vsa_farbig_logo_schwarz_weiss</vt:lpstr>
      <vt:lpstr>    Point de Presse Dienstag, 10. August 2021 09.30 Uhr Schulhaus Kaselfeld, Bellach  Einsame Klasse. Schule sucht Sie!   </vt:lpstr>
      <vt:lpstr>Einsame Klasse. Schule sucht Sie!</vt:lpstr>
      <vt:lpstr>Einsame Klasse. Schule sucht Sie!</vt:lpstr>
      <vt:lpstr>Einsame Klasse. Schule sucht Sie!</vt:lpstr>
      <vt:lpstr>Einsame Klasse. Schule sucht Sie!</vt:lpstr>
      <vt:lpstr>Einsame Klasse. Schule sucht Sie!</vt:lpstr>
      <vt:lpstr>Einsame Klasse. Schule sucht Sie!</vt:lpstr>
      <vt:lpstr>Einsame Klasse. Schule sucht Sie!</vt:lpstr>
      <vt:lpstr>Einsame Klasse. Schule sucht Sie!</vt:lpstr>
      <vt:lpstr>Einsame Klasse. Schule sucht Sie!</vt:lpstr>
      <vt:lpstr>Weitere Informationen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Informatische Bildung im Kanton Solothurn</dc:title>
  <dc:creator>Andreas.Walter@dbk.so.ch</dc:creator>
  <cp:lastModifiedBy>Elisabeth Ambühl-Christen</cp:lastModifiedBy>
  <cp:revision>646</cp:revision>
  <cp:lastPrinted>2021-08-05T08:02:49Z</cp:lastPrinted>
  <dcterms:created xsi:type="dcterms:W3CDTF">2014-08-22T07:08:39Z</dcterms:created>
  <dcterms:modified xsi:type="dcterms:W3CDTF">2021-08-19T17:55:21Z</dcterms:modified>
</cp:coreProperties>
</file>